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65" r:id="rId5"/>
    <p:sldId id="266" r:id="rId6"/>
    <p:sldId id="267" r:id="rId7"/>
    <p:sldId id="274" r:id="rId8"/>
    <p:sldId id="268" r:id="rId9"/>
    <p:sldId id="269" r:id="rId10"/>
    <p:sldId id="270" r:id="rId11"/>
    <p:sldId id="275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7.xml"/><Relationship Id="rId5" Type="http://schemas.openxmlformats.org/officeDocument/2006/relationships/slide" Target="../slides/slide11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FA82E-38A2-4B36-9FC6-C8810766ED71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76B5B1-C923-41AA-BFB1-D959FF1B0662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 smtClean="0"/>
            <a:t>Electronic Conferencing</a:t>
          </a:r>
          <a:endParaRPr lang="en-US" sz="2000" dirty="0"/>
        </a:p>
      </dgm:t>
    </dgm:pt>
    <dgm:pt modelId="{AC291265-1E7A-455A-891D-476BDD1187C5}" type="parTrans" cxnId="{ABEFC1AA-24FB-41B0-9AFD-942A99C299F2}">
      <dgm:prSet/>
      <dgm:spPr/>
      <dgm:t>
        <a:bodyPr/>
        <a:lstStyle/>
        <a:p>
          <a:endParaRPr lang="en-US"/>
        </a:p>
      </dgm:t>
    </dgm:pt>
    <dgm:pt modelId="{D0BF23BD-7487-494E-9673-B0E8DA6CEC97}" type="sibTrans" cxnId="{ABEFC1AA-24FB-41B0-9AFD-942A99C299F2}">
      <dgm:prSet/>
      <dgm:spPr/>
      <dgm:t>
        <a:bodyPr/>
        <a:lstStyle/>
        <a:p>
          <a:endParaRPr lang="en-US"/>
        </a:p>
      </dgm:t>
    </dgm:pt>
    <dgm:pt modelId="{47011FA7-9651-469B-B469-0624EFF6A9EF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smtClean="0">
              <a:solidFill>
                <a:schemeClr val="tx1"/>
              </a:solidFill>
            </a:rPr>
            <a:t>Hardware</a:t>
          </a:r>
          <a:endParaRPr lang="en-US" sz="20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09018D0-70E8-44D9-A37A-D1B967DD13E3}" type="parTrans" cxnId="{AB9FB9CE-36C4-49A3-8836-5E1B29EE32E5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C26CDD81-F1D8-4237-A52F-12F9A8A5A89F}" type="sibTrans" cxnId="{AB9FB9CE-36C4-49A3-8836-5E1B29EE32E5}">
      <dgm:prSet/>
      <dgm:spPr/>
      <dgm:t>
        <a:bodyPr/>
        <a:lstStyle/>
        <a:p>
          <a:endParaRPr lang="en-US"/>
        </a:p>
      </dgm:t>
    </dgm:pt>
    <dgm:pt modelId="{06FCBD44-00C3-4ECF-8B7A-579B2914ACBB}">
      <dgm:prSet phldrT="[Text]" custT="1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smtClean="0">
              <a:solidFill>
                <a:schemeClr val="tx1"/>
              </a:solidFill>
            </a:rPr>
            <a:t>Software</a:t>
          </a:r>
          <a:endParaRPr lang="en-US" sz="2000" dirty="0">
            <a:solidFill>
              <a:schemeClr val="tx1"/>
            </a:solidFill>
          </a:endParaRPr>
        </a:p>
      </dgm:t>
    </dgm:pt>
    <dgm:pt modelId="{7AAC1571-CEF7-46B7-960C-D19F68B6DA46}" type="parTrans" cxnId="{D545FDA8-305F-4811-A3B6-1A022316073C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FF0C176-3ECC-46DE-85C8-41ACF555A3C2}" type="sibTrans" cxnId="{D545FDA8-305F-4811-A3B6-1A022316073C}">
      <dgm:prSet/>
      <dgm:spPr/>
      <dgm:t>
        <a:bodyPr/>
        <a:lstStyle/>
        <a:p>
          <a:endParaRPr lang="en-US"/>
        </a:p>
      </dgm:t>
    </dgm:pt>
    <dgm:pt modelId="{553370DC-B343-426E-B006-9C1DA3C0598C}">
      <dgm:prSet phldrT="[Text]" custT="1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Conference Software</a:t>
          </a:r>
          <a:endParaRPr lang="en-US" sz="20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4239BCB-1694-452E-A370-9AC927730E2F}" type="parTrans" cxnId="{6ACEAEC4-625A-435A-A243-7F651A003608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564C63DC-38D4-426C-918A-8A224676D6AA}" type="sibTrans" cxnId="{6ACEAEC4-625A-435A-A243-7F651A003608}">
      <dgm:prSet/>
      <dgm:spPr/>
      <dgm:t>
        <a:bodyPr/>
        <a:lstStyle/>
        <a:p>
          <a:endParaRPr lang="en-US"/>
        </a:p>
      </dgm:t>
    </dgm:pt>
    <dgm:pt modelId="{65517339-C8D5-4EEA-87DB-E235618F2E69}">
      <dgm:prSet phldrT="[Text]" custT="1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VOIP Software</a:t>
          </a:r>
          <a:endParaRPr lang="en-US" sz="20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1D242AF-1060-437E-A2F0-5BECF969C83C}" type="parTrans" cxnId="{BE0574CB-C4AA-42CB-BBC3-18B146E78977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E18FA31-D695-407B-85C7-05F63C20268F}" type="sibTrans" cxnId="{BE0574CB-C4AA-42CB-BBC3-18B146E78977}">
      <dgm:prSet/>
      <dgm:spPr/>
      <dgm:t>
        <a:bodyPr/>
        <a:lstStyle/>
        <a:p>
          <a:endParaRPr lang="en-US"/>
        </a:p>
      </dgm:t>
    </dgm:pt>
    <dgm:pt modelId="{41FCC09B-C471-4392-B30E-231EF810B941}">
      <dgm:prSet phldrT="[Text]" custT="1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Instant Messaging</a:t>
          </a:r>
          <a:endParaRPr lang="en-US" sz="20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3D29AEE9-CF19-49C2-9FAB-F6BFB0810F69}" type="parTrans" cxnId="{EDC7DEB4-0C97-4C63-9012-30008C2D33F0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6E4913AD-6EDA-468C-8B5C-F9ABD86B284A}" type="sibTrans" cxnId="{EDC7DEB4-0C97-4C63-9012-30008C2D33F0}">
      <dgm:prSet/>
      <dgm:spPr/>
      <dgm:t>
        <a:bodyPr/>
        <a:lstStyle/>
        <a:p>
          <a:endParaRPr lang="en-US"/>
        </a:p>
      </dgm:t>
    </dgm:pt>
    <dgm:pt modelId="{4358E0B4-2714-47CF-B0CB-75C7FC46BE5E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Uses of electronic conferencing</a:t>
          </a:r>
          <a:endParaRPr lang="en-US" sz="20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379EB43-2D71-4E20-9C22-86425E9C7F27}" type="sibTrans" cxnId="{E8663A6B-88CD-4765-9789-358509BE074B}">
      <dgm:prSet/>
      <dgm:spPr/>
      <dgm:t>
        <a:bodyPr/>
        <a:lstStyle/>
        <a:p>
          <a:endParaRPr lang="en-US"/>
        </a:p>
      </dgm:t>
    </dgm:pt>
    <dgm:pt modelId="{6DBE1E7B-B80C-40D6-BDD3-B763EEA3DA68}" type="parTrans" cxnId="{E8663A6B-88CD-4765-9789-358509BE074B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09B5C889-3E75-4AA2-AAFD-11140FAC8E6C}">
      <dgm:prSet phldrT="[Text]" custT="1"/>
      <dgm:spPr>
        <a:solidFill>
          <a:schemeClr val="bg2">
            <a:lumMod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Types of Electronic conferencing </a:t>
          </a:r>
          <a:endParaRPr lang="en-US" sz="20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FECF5657-0840-4241-8C38-5C3CC93122F0}" type="sibTrans" cxnId="{6389AB71-D30F-4B5D-A21C-69CA959043AF}">
      <dgm:prSet/>
      <dgm:spPr/>
      <dgm:t>
        <a:bodyPr/>
        <a:lstStyle/>
        <a:p>
          <a:endParaRPr lang="en-US"/>
        </a:p>
      </dgm:t>
    </dgm:pt>
    <dgm:pt modelId="{574C164C-DD27-4AF9-AB52-110525E1CC4A}" type="parTrans" cxnId="{6389AB71-D30F-4B5D-A21C-69CA959043AF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FCC0DB5A-9610-4A25-81A2-9FF8E0880F12}" type="pres">
      <dgm:prSet presAssocID="{21DFA82E-38A2-4B36-9FC6-C8810766ED7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FCFC35-8913-4951-A0DD-4172D8F4AC86}" type="pres">
      <dgm:prSet presAssocID="{0C76B5B1-C923-41AA-BFB1-D959FF1B0662}" presName="root1" presStyleCnt="0"/>
      <dgm:spPr/>
      <dgm:t>
        <a:bodyPr/>
        <a:lstStyle/>
        <a:p>
          <a:endParaRPr lang="en-US"/>
        </a:p>
      </dgm:t>
    </dgm:pt>
    <dgm:pt modelId="{939539DF-BFBA-4AA4-8608-F5681C605D2D}" type="pres">
      <dgm:prSet presAssocID="{0C76B5B1-C923-41AA-BFB1-D959FF1B0662}" presName="LevelOneTextNode" presStyleLbl="node0" presStyleIdx="0" presStyleCnt="1" custScaleX="43541" custScaleY="77273" custLinFactNeighborX="-23923" custLinFactNeighborY="45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F9D60-0C99-4B7E-8252-954720DB8EED}" type="pres">
      <dgm:prSet presAssocID="{0C76B5B1-C923-41AA-BFB1-D959FF1B0662}" presName="level2hierChild" presStyleCnt="0"/>
      <dgm:spPr/>
      <dgm:t>
        <a:bodyPr/>
        <a:lstStyle/>
        <a:p>
          <a:endParaRPr lang="en-US"/>
        </a:p>
      </dgm:t>
    </dgm:pt>
    <dgm:pt modelId="{951A28FC-F88D-40D8-AC76-E17DCCFA2E92}" type="pres">
      <dgm:prSet presAssocID="{609018D0-70E8-44D9-A37A-D1B967DD13E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A1ACCFD-4647-4C71-8D68-AD7B56B87452}" type="pres">
      <dgm:prSet presAssocID="{609018D0-70E8-44D9-A37A-D1B967DD13E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E41F174-56FD-4492-AF33-60D00E4BFD68}" type="pres">
      <dgm:prSet presAssocID="{47011FA7-9651-469B-B469-0624EFF6A9EF}" presName="root2" presStyleCnt="0"/>
      <dgm:spPr/>
      <dgm:t>
        <a:bodyPr/>
        <a:lstStyle/>
        <a:p>
          <a:endParaRPr lang="en-US"/>
        </a:p>
      </dgm:t>
    </dgm:pt>
    <dgm:pt modelId="{68AC5282-C994-47A8-B9F3-761A736BA495}" type="pres">
      <dgm:prSet presAssocID="{47011FA7-9651-469B-B469-0624EFF6A9EF}" presName="LevelTwoTextNode" presStyleLbl="node2" presStyleIdx="0" presStyleCnt="4" custScaleX="63742" custScaleY="46247" custLinFactNeighborX="8741" custLinFactNeighborY="-65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0C022-3D86-4E74-B376-DCC66B295100}" type="pres">
      <dgm:prSet presAssocID="{47011FA7-9651-469B-B469-0624EFF6A9EF}" presName="level3hierChild" presStyleCnt="0"/>
      <dgm:spPr/>
      <dgm:t>
        <a:bodyPr/>
        <a:lstStyle/>
        <a:p>
          <a:endParaRPr lang="en-US"/>
        </a:p>
      </dgm:t>
    </dgm:pt>
    <dgm:pt modelId="{E402493B-34BC-4996-AEDE-DC28D3C40581}" type="pres">
      <dgm:prSet presAssocID="{7AAC1571-CEF7-46B7-960C-D19F68B6DA46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ED21CEE-457F-4286-945E-511ABDB644A8}" type="pres">
      <dgm:prSet presAssocID="{7AAC1571-CEF7-46B7-960C-D19F68B6DA4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2098053-ECC2-49B9-B525-EA9B9786099C}" type="pres">
      <dgm:prSet presAssocID="{06FCBD44-00C3-4ECF-8B7A-579B2914ACBB}" presName="root2" presStyleCnt="0"/>
      <dgm:spPr/>
      <dgm:t>
        <a:bodyPr/>
        <a:lstStyle/>
        <a:p>
          <a:endParaRPr lang="en-US"/>
        </a:p>
      </dgm:t>
    </dgm:pt>
    <dgm:pt modelId="{56F14CDE-97C0-49AE-906B-A5D3B7B0DDEA}" type="pres">
      <dgm:prSet presAssocID="{06FCBD44-00C3-4ECF-8B7A-579B2914ACBB}" presName="LevelTwoTextNode" presStyleLbl="node2" presStyleIdx="1" presStyleCnt="4" custScaleX="63742" custScaleY="46247" custLinFactNeighborX="8741" custLinFactNeighborY="-67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992C3-6BCF-42F6-A414-08E1FC63C51F}" type="pres">
      <dgm:prSet presAssocID="{06FCBD44-00C3-4ECF-8B7A-579B2914ACBB}" presName="level3hierChild" presStyleCnt="0"/>
      <dgm:spPr/>
      <dgm:t>
        <a:bodyPr/>
        <a:lstStyle/>
        <a:p>
          <a:endParaRPr lang="en-US"/>
        </a:p>
      </dgm:t>
    </dgm:pt>
    <dgm:pt modelId="{85B59A14-65B5-42CB-B05E-CDBC1647356C}" type="pres">
      <dgm:prSet presAssocID="{94239BCB-1694-452E-A370-9AC927730E2F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FB9C9B8-C4BF-4F57-9C7D-9821A58576B3}" type="pres">
      <dgm:prSet presAssocID="{94239BCB-1694-452E-A370-9AC927730E2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60325CA7-891C-46E8-A374-CD3827B6FF27}" type="pres">
      <dgm:prSet presAssocID="{553370DC-B343-426E-B006-9C1DA3C0598C}" presName="root2" presStyleCnt="0"/>
      <dgm:spPr/>
      <dgm:t>
        <a:bodyPr/>
        <a:lstStyle/>
        <a:p>
          <a:endParaRPr lang="en-US"/>
        </a:p>
      </dgm:t>
    </dgm:pt>
    <dgm:pt modelId="{05EB147E-9A20-4D28-9B36-01C1F52D64E9}" type="pres">
      <dgm:prSet presAssocID="{553370DC-B343-426E-B006-9C1DA3C0598C}" presName="LevelTwoTextNode" presStyleLbl="node3" presStyleIdx="0" presStyleCnt="3" custScaleX="63742" custScaleY="46247" custLinFactNeighborX="8996" custLinFactNeighborY="-7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52A44-CC11-4A01-8E8D-61474E28476B}" type="pres">
      <dgm:prSet presAssocID="{553370DC-B343-426E-B006-9C1DA3C0598C}" presName="level3hierChild" presStyleCnt="0"/>
      <dgm:spPr/>
      <dgm:t>
        <a:bodyPr/>
        <a:lstStyle/>
        <a:p>
          <a:endParaRPr lang="en-US"/>
        </a:p>
      </dgm:t>
    </dgm:pt>
    <dgm:pt modelId="{2C8F6222-F4D7-433F-A60A-34457DD3EE4E}" type="pres">
      <dgm:prSet presAssocID="{41D242AF-1060-437E-A2F0-5BECF969C83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529D0F30-5CA1-47C0-8A8D-F49717287640}" type="pres">
      <dgm:prSet presAssocID="{41D242AF-1060-437E-A2F0-5BECF969C83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5F66AE44-197C-48CF-9043-7658AD42C818}" type="pres">
      <dgm:prSet presAssocID="{65517339-C8D5-4EEA-87DB-E235618F2E69}" presName="root2" presStyleCnt="0"/>
      <dgm:spPr/>
      <dgm:t>
        <a:bodyPr/>
        <a:lstStyle/>
        <a:p>
          <a:endParaRPr lang="en-US"/>
        </a:p>
      </dgm:t>
    </dgm:pt>
    <dgm:pt modelId="{B8400823-1D3C-4BAC-9952-AE19E1D42153}" type="pres">
      <dgm:prSet presAssocID="{65517339-C8D5-4EEA-87DB-E235618F2E69}" presName="LevelTwoTextNode" presStyleLbl="node3" presStyleIdx="1" presStyleCnt="3" custScaleX="63742" custScaleY="46247" custLinFactNeighborX="8996" custLinFactNeighborY="-7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8214B-E5FE-4A54-B879-EC9BC317D361}" type="pres">
      <dgm:prSet presAssocID="{65517339-C8D5-4EEA-87DB-E235618F2E69}" presName="level3hierChild" presStyleCnt="0"/>
      <dgm:spPr/>
      <dgm:t>
        <a:bodyPr/>
        <a:lstStyle/>
        <a:p>
          <a:endParaRPr lang="en-US"/>
        </a:p>
      </dgm:t>
    </dgm:pt>
    <dgm:pt modelId="{2C8EA40A-52AE-47F5-9ACC-810D675F163B}" type="pres">
      <dgm:prSet presAssocID="{3D29AEE9-CF19-49C2-9FAB-F6BFB0810F6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15FF3330-C43E-486A-8AEB-98457D5F2BB8}" type="pres">
      <dgm:prSet presAssocID="{3D29AEE9-CF19-49C2-9FAB-F6BFB0810F6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1EB75274-0926-4A3F-96EB-111A95F9ED54}" type="pres">
      <dgm:prSet presAssocID="{41FCC09B-C471-4392-B30E-231EF810B941}" presName="root2" presStyleCnt="0"/>
      <dgm:spPr/>
      <dgm:t>
        <a:bodyPr/>
        <a:lstStyle/>
        <a:p>
          <a:endParaRPr lang="en-US"/>
        </a:p>
      </dgm:t>
    </dgm:pt>
    <dgm:pt modelId="{4EA9617B-3E88-4096-8330-44C2D1A8CCDD}" type="pres">
      <dgm:prSet presAssocID="{41FCC09B-C471-4392-B30E-231EF810B941}" presName="LevelTwoTextNode" presStyleLbl="node3" presStyleIdx="2" presStyleCnt="3" custScaleX="63742" custScaleY="46247" custLinFactNeighborX="8996" custLinFactNeighborY="-7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5F0DB-A7C1-4C7E-B92A-8EEC78FAD3DE}" type="pres">
      <dgm:prSet presAssocID="{41FCC09B-C471-4392-B30E-231EF810B941}" presName="level3hierChild" presStyleCnt="0"/>
      <dgm:spPr/>
      <dgm:t>
        <a:bodyPr/>
        <a:lstStyle/>
        <a:p>
          <a:endParaRPr lang="en-US"/>
        </a:p>
      </dgm:t>
    </dgm:pt>
    <dgm:pt modelId="{17867108-A40D-43C5-89F0-7D1721A1574C}" type="pres">
      <dgm:prSet presAssocID="{574C164C-DD27-4AF9-AB52-110525E1CC4A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CBC1CFF7-4F20-4B27-BC97-A3240C8D0771}" type="pres">
      <dgm:prSet presAssocID="{574C164C-DD27-4AF9-AB52-110525E1CC4A}" presName="connTx" presStyleLbl="parChTrans1D2" presStyleIdx="2" presStyleCnt="4"/>
      <dgm:spPr/>
      <dgm:t>
        <a:bodyPr/>
        <a:lstStyle/>
        <a:p>
          <a:endParaRPr lang="en-US"/>
        </a:p>
      </dgm:t>
    </dgm:pt>
    <dgm:pt modelId="{83DF8B0B-5D31-41FF-9E67-DA2F490CAF70}" type="pres">
      <dgm:prSet presAssocID="{09B5C889-3E75-4AA2-AAFD-11140FAC8E6C}" presName="root2" presStyleCnt="0"/>
      <dgm:spPr/>
      <dgm:t>
        <a:bodyPr/>
        <a:lstStyle/>
        <a:p>
          <a:endParaRPr lang="en-US"/>
        </a:p>
      </dgm:t>
    </dgm:pt>
    <dgm:pt modelId="{3C4FA71A-18B9-471B-A144-C718C34A4315}" type="pres">
      <dgm:prSet presAssocID="{09B5C889-3E75-4AA2-AAFD-11140FAC8E6C}" presName="LevelTwoTextNode" presStyleLbl="node2" presStyleIdx="2" presStyleCnt="4" custScaleX="63742" custScaleY="46247" custLinFactNeighborX="8996" custLinFactNeighborY="422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EF665-0DC0-487D-87C8-7870AF7612F4}" type="pres">
      <dgm:prSet presAssocID="{09B5C889-3E75-4AA2-AAFD-11140FAC8E6C}" presName="level3hierChild" presStyleCnt="0"/>
      <dgm:spPr/>
      <dgm:t>
        <a:bodyPr/>
        <a:lstStyle/>
        <a:p>
          <a:endParaRPr lang="en-US"/>
        </a:p>
      </dgm:t>
    </dgm:pt>
    <dgm:pt modelId="{04288933-4DA0-494C-80E5-987A56F3B35A}" type="pres">
      <dgm:prSet presAssocID="{6DBE1E7B-B80C-40D6-BDD3-B763EEA3DA6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9C7A3706-02D7-4E9C-A272-192008A75531}" type="pres">
      <dgm:prSet presAssocID="{6DBE1E7B-B80C-40D6-BDD3-B763EEA3DA6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0DA325B-7712-41A9-9F4B-3FC8E94A0DF1}" type="pres">
      <dgm:prSet presAssocID="{4358E0B4-2714-47CF-B0CB-75C7FC46BE5E}" presName="root2" presStyleCnt="0"/>
      <dgm:spPr/>
      <dgm:t>
        <a:bodyPr/>
        <a:lstStyle/>
        <a:p>
          <a:endParaRPr lang="en-US"/>
        </a:p>
      </dgm:t>
    </dgm:pt>
    <dgm:pt modelId="{165CF1D3-20BA-4181-A3D2-71B59A088172}" type="pres">
      <dgm:prSet presAssocID="{4358E0B4-2714-47CF-B0CB-75C7FC46BE5E}" presName="LevelTwoTextNode" presStyleLbl="node2" presStyleIdx="3" presStyleCnt="4" custScaleX="63742" custScaleY="46247" custLinFactNeighborX="8663" custLinFactNeighborY="96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769D58-3775-4CE3-9C2F-81B39B19027F}" type="pres">
      <dgm:prSet presAssocID="{4358E0B4-2714-47CF-B0CB-75C7FC46BE5E}" presName="level3hierChild" presStyleCnt="0"/>
      <dgm:spPr/>
      <dgm:t>
        <a:bodyPr/>
        <a:lstStyle/>
        <a:p>
          <a:endParaRPr lang="en-US"/>
        </a:p>
      </dgm:t>
    </dgm:pt>
  </dgm:ptLst>
  <dgm:cxnLst>
    <dgm:cxn modelId="{D545FDA8-305F-4811-A3B6-1A022316073C}" srcId="{0C76B5B1-C923-41AA-BFB1-D959FF1B0662}" destId="{06FCBD44-00C3-4ECF-8B7A-579B2914ACBB}" srcOrd="1" destOrd="0" parTransId="{7AAC1571-CEF7-46B7-960C-D19F68B6DA46}" sibTransId="{3FF0C176-3ECC-46DE-85C8-41ACF555A3C2}"/>
    <dgm:cxn modelId="{C21E5738-9C2B-454A-A700-8CE80B5366A2}" type="presOf" srcId="{3D29AEE9-CF19-49C2-9FAB-F6BFB0810F69}" destId="{2C8EA40A-52AE-47F5-9ACC-810D675F163B}" srcOrd="0" destOrd="0" presId="urn:microsoft.com/office/officeart/2008/layout/HorizontalMultiLevelHierarchy"/>
    <dgm:cxn modelId="{BFBF29AC-0E8F-4591-8115-0565BEC7BDEE}" type="presOf" srcId="{609018D0-70E8-44D9-A37A-D1B967DD13E3}" destId="{BA1ACCFD-4647-4C71-8D68-AD7B56B87452}" srcOrd="1" destOrd="0" presId="urn:microsoft.com/office/officeart/2008/layout/HorizontalMultiLevelHierarchy"/>
    <dgm:cxn modelId="{AE3ABEBB-0C4C-4E58-B9A4-FF2A5BFB5105}" type="presOf" srcId="{09B5C889-3E75-4AA2-AAFD-11140FAC8E6C}" destId="{3C4FA71A-18B9-471B-A144-C718C34A4315}" srcOrd="0" destOrd="0" presId="urn:microsoft.com/office/officeart/2008/layout/HorizontalMultiLevelHierarchy"/>
    <dgm:cxn modelId="{F73ECA75-0A99-465A-A11E-ED84888071A7}" type="presOf" srcId="{65517339-C8D5-4EEA-87DB-E235618F2E69}" destId="{B8400823-1D3C-4BAC-9952-AE19E1D42153}" srcOrd="0" destOrd="0" presId="urn:microsoft.com/office/officeart/2008/layout/HorizontalMultiLevelHierarchy"/>
    <dgm:cxn modelId="{5D9ECCD7-25C9-4523-8393-285B4E9C5592}" type="presOf" srcId="{06FCBD44-00C3-4ECF-8B7A-579B2914ACBB}" destId="{56F14CDE-97C0-49AE-906B-A5D3B7B0DDEA}" srcOrd="0" destOrd="0" presId="urn:microsoft.com/office/officeart/2008/layout/HorizontalMultiLevelHierarchy"/>
    <dgm:cxn modelId="{AB9FB9CE-36C4-49A3-8836-5E1B29EE32E5}" srcId="{0C76B5B1-C923-41AA-BFB1-D959FF1B0662}" destId="{47011FA7-9651-469B-B469-0624EFF6A9EF}" srcOrd="0" destOrd="0" parTransId="{609018D0-70E8-44D9-A37A-D1B967DD13E3}" sibTransId="{C26CDD81-F1D8-4237-A52F-12F9A8A5A89F}"/>
    <dgm:cxn modelId="{125E71B6-2184-4268-BA09-75AFB0D4678F}" type="presOf" srcId="{609018D0-70E8-44D9-A37A-D1B967DD13E3}" destId="{951A28FC-F88D-40D8-AC76-E17DCCFA2E92}" srcOrd="0" destOrd="0" presId="urn:microsoft.com/office/officeart/2008/layout/HorizontalMultiLevelHierarchy"/>
    <dgm:cxn modelId="{CA50E44D-549A-46D5-AC61-F96043D80960}" type="presOf" srcId="{94239BCB-1694-452E-A370-9AC927730E2F}" destId="{8FB9C9B8-C4BF-4F57-9C7D-9821A58576B3}" srcOrd="1" destOrd="0" presId="urn:microsoft.com/office/officeart/2008/layout/HorizontalMultiLevelHierarchy"/>
    <dgm:cxn modelId="{7F567D73-74AA-470F-8662-2939E41076AA}" type="presOf" srcId="{4358E0B4-2714-47CF-B0CB-75C7FC46BE5E}" destId="{165CF1D3-20BA-4181-A3D2-71B59A088172}" srcOrd="0" destOrd="0" presId="urn:microsoft.com/office/officeart/2008/layout/HorizontalMultiLevelHierarchy"/>
    <dgm:cxn modelId="{3DF5336A-318E-4B29-8ED5-FA45C1792247}" type="presOf" srcId="{574C164C-DD27-4AF9-AB52-110525E1CC4A}" destId="{17867108-A40D-43C5-89F0-7D1721A1574C}" srcOrd="0" destOrd="0" presId="urn:microsoft.com/office/officeart/2008/layout/HorizontalMultiLevelHierarchy"/>
    <dgm:cxn modelId="{31B74F7C-8795-4D1D-95FF-8BA82C7213A9}" type="presOf" srcId="{7AAC1571-CEF7-46B7-960C-D19F68B6DA46}" destId="{8ED21CEE-457F-4286-945E-511ABDB644A8}" srcOrd="1" destOrd="0" presId="urn:microsoft.com/office/officeart/2008/layout/HorizontalMultiLevelHierarchy"/>
    <dgm:cxn modelId="{05FC0989-E1F8-4CD8-9820-1362D15520A1}" type="presOf" srcId="{7AAC1571-CEF7-46B7-960C-D19F68B6DA46}" destId="{E402493B-34BC-4996-AEDE-DC28D3C40581}" srcOrd="0" destOrd="0" presId="urn:microsoft.com/office/officeart/2008/layout/HorizontalMultiLevelHierarchy"/>
    <dgm:cxn modelId="{9C7548E2-0758-448A-A6B9-B71D54F684BF}" type="presOf" srcId="{21DFA82E-38A2-4B36-9FC6-C8810766ED71}" destId="{FCC0DB5A-9610-4A25-81A2-9FF8E0880F12}" srcOrd="0" destOrd="0" presId="urn:microsoft.com/office/officeart/2008/layout/HorizontalMultiLevelHierarchy"/>
    <dgm:cxn modelId="{6389AB71-D30F-4B5D-A21C-69CA959043AF}" srcId="{0C76B5B1-C923-41AA-BFB1-D959FF1B0662}" destId="{09B5C889-3E75-4AA2-AAFD-11140FAC8E6C}" srcOrd="2" destOrd="0" parTransId="{574C164C-DD27-4AF9-AB52-110525E1CC4A}" sibTransId="{FECF5657-0840-4241-8C38-5C3CC93122F0}"/>
    <dgm:cxn modelId="{CAC4AFA0-C440-41D2-B98F-C2DD3B2480BB}" type="presOf" srcId="{41D242AF-1060-437E-A2F0-5BECF969C83C}" destId="{2C8F6222-F4D7-433F-A60A-34457DD3EE4E}" srcOrd="0" destOrd="0" presId="urn:microsoft.com/office/officeart/2008/layout/HorizontalMultiLevelHierarchy"/>
    <dgm:cxn modelId="{76F5FC0C-4629-4335-A377-8A825FFD7EE8}" type="presOf" srcId="{41D242AF-1060-437E-A2F0-5BECF969C83C}" destId="{529D0F30-5CA1-47C0-8A8D-F49717287640}" srcOrd="1" destOrd="0" presId="urn:microsoft.com/office/officeart/2008/layout/HorizontalMultiLevelHierarchy"/>
    <dgm:cxn modelId="{13B0BFF7-9EAA-4BD2-B05E-A531E5BE5ED2}" type="presOf" srcId="{6DBE1E7B-B80C-40D6-BDD3-B763EEA3DA68}" destId="{9C7A3706-02D7-4E9C-A272-192008A75531}" srcOrd="1" destOrd="0" presId="urn:microsoft.com/office/officeart/2008/layout/HorizontalMultiLevelHierarchy"/>
    <dgm:cxn modelId="{A32101EC-A863-4246-A622-15BB841674E9}" type="presOf" srcId="{0C76B5B1-C923-41AA-BFB1-D959FF1B0662}" destId="{939539DF-BFBA-4AA4-8608-F5681C605D2D}" srcOrd="0" destOrd="0" presId="urn:microsoft.com/office/officeart/2008/layout/HorizontalMultiLevelHierarchy"/>
    <dgm:cxn modelId="{5C227816-0CC8-458D-AB62-DFBE624847CC}" type="presOf" srcId="{41FCC09B-C471-4392-B30E-231EF810B941}" destId="{4EA9617B-3E88-4096-8330-44C2D1A8CCDD}" srcOrd="0" destOrd="0" presId="urn:microsoft.com/office/officeart/2008/layout/HorizontalMultiLevelHierarchy"/>
    <dgm:cxn modelId="{E8663A6B-88CD-4765-9789-358509BE074B}" srcId="{0C76B5B1-C923-41AA-BFB1-D959FF1B0662}" destId="{4358E0B4-2714-47CF-B0CB-75C7FC46BE5E}" srcOrd="3" destOrd="0" parTransId="{6DBE1E7B-B80C-40D6-BDD3-B763EEA3DA68}" sibTransId="{6379EB43-2D71-4E20-9C22-86425E9C7F27}"/>
    <dgm:cxn modelId="{D4AE64C2-C598-462B-8538-F7C5C5330D3D}" type="presOf" srcId="{94239BCB-1694-452E-A370-9AC927730E2F}" destId="{85B59A14-65B5-42CB-B05E-CDBC1647356C}" srcOrd="0" destOrd="0" presId="urn:microsoft.com/office/officeart/2008/layout/HorizontalMultiLevelHierarchy"/>
    <dgm:cxn modelId="{EC96B481-BA0B-4474-B666-ABFE7FE9282D}" type="presOf" srcId="{553370DC-B343-426E-B006-9C1DA3C0598C}" destId="{05EB147E-9A20-4D28-9B36-01C1F52D64E9}" srcOrd="0" destOrd="0" presId="urn:microsoft.com/office/officeart/2008/layout/HorizontalMultiLevelHierarchy"/>
    <dgm:cxn modelId="{ABEFC1AA-24FB-41B0-9AFD-942A99C299F2}" srcId="{21DFA82E-38A2-4B36-9FC6-C8810766ED71}" destId="{0C76B5B1-C923-41AA-BFB1-D959FF1B0662}" srcOrd="0" destOrd="0" parTransId="{AC291265-1E7A-455A-891D-476BDD1187C5}" sibTransId="{D0BF23BD-7487-494E-9673-B0E8DA6CEC97}"/>
    <dgm:cxn modelId="{6ACEAEC4-625A-435A-A243-7F651A003608}" srcId="{06FCBD44-00C3-4ECF-8B7A-579B2914ACBB}" destId="{553370DC-B343-426E-B006-9C1DA3C0598C}" srcOrd="0" destOrd="0" parTransId="{94239BCB-1694-452E-A370-9AC927730E2F}" sibTransId="{564C63DC-38D4-426C-918A-8A224676D6AA}"/>
    <dgm:cxn modelId="{E4B161D4-872D-4D6D-8D87-A50915359367}" type="presOf" srcId="{47011FA7-9651-469B-B469-0624EFF6A9EF}" destId="{68AC5282-C994-47A8-B9F3-761A736BA495}" srcOrd="0" destOrd="0" presId="urn:microsoft.com/office/officeart/2008/layout/HorizontalMultiLevelHierarchy"/>
    <dgm:cxn modelId="{F118ED08-FE8A-4C21-92DB-399DCD43F819}" type="presOf" srcId="{3D29AEE9-CF19-49C2-9FAB-F6BFB0810F69}" destId="{15FF3330-C43E-486A-8AEB-98457D5F2BB8}" srcOrd="1" destOrd="0" presId="urn:microsoft.com/office/officeart/2008/layout/HorizontalMultiLevelHierarchy"/>
    <dgm:cxn modelId="{914B67FE-1DB5-46F9-9F92-8081D3401FC2}" type="presOf" srcId="{6DBE1E7B-B80C-40D6-BDD3-B763EEA3DA68}" destId="{04288933-4DA0-494C-80E5-987A56F3B35A}" srcOrd="0" destOrd="0" presId="urn:microsoft.com/office/officeart/2008/layout/HorizontalMultiLevelHierarchy"/>
    <dgm:cxn modelId="{EDC7DEB4-0C97-4C63-9012-30008C2D33F0}" srcId="{06FCBD44-00C3-4ECF-8B7A-579B2914ACBB}" destId="{41FCC09B-C471-4392-B30E-231EF810B941}" srcOrd="2" destOrd="0" parTransId="{3D29AEE9-CF19-49C2-9FAB-F6BFB0810F69}" sibTransId="{6E4913AD-6EDA-468C-8B5C-F9ABD86B284A}"/>
    <dgm:cxn modelId="{2C038015-A964-474C-98B3-E122E2202BB3}" type="presOf" srcId="{574C164C-DD27-4AF9-AB52-110525E1CC4A}" destId="{CBC1CFF7-4F20-4B27-BC97-A3240C8D0771}" srcOrd="1" destOrd="0" presId="urn:microsoft.com/office/officeart/2008/layout/HorizontalMultiLevelHierarchy"/>
    <dgm:cxn modelId="{BE0574CB-C4AA-42CB-BBC3-18B146E78977}" srcId="{06FCBD44-00C3-4ECF-8B7A-579B2914ACBB}" destId="{65517339-C8D5-4EEA-87DB-E235618F2E69}" srcOrd="1" destOrd="0" parTransId="{41D242AF-1060-437E-A2F0-5BECF969C83C}" sibTransId="{3E18FA31-D695-407B-85C7-05F63C20268F}"/>
    <dgm:cxn modelId="{C14CEB6C-449D-4C60-AC53-57244F8B5369}" type="presParOf" srcId="{FCC0DB5A-9610-4A25-81A2-9FF8E0880F12}" destId="{ECFCFC35-8913-4951-A0DD-4172D8F4AC86}" srcOrd="0" destOrd="0" presId="urn:microsoft.com/office/officeart/2008/layout/HorizontalMultiLevelHierarchy"/>
    <dgm:cxn modelId="{5E2A34A4-79A4-4510-BE9D-F9B30D0EFFEC}" type="presParOf" srcId="{ECFCFC35-8913-4951-A0DD-4172D8F4AC86}" destId="{939539DF-BFBA-4AA4-8608-F5681C605D2D}" srcOrd="0" destOrd="0" presId="urn:microsoft.com/office/officeart/2008/layout/HorizontalMultiLevelHierarchy"/>
    <dgm:cxn modelId="{1147131E-F1D7-4D21-8153-17180919BBF8}" type="presParOf" srcId="{ECFCFC35-8913-4951-A0DD-4172D8F4AC86}" destId="{181F9D60-0C99-4B7E-8252-954720DB8EED}" srcOrd="1" destOrd="0" presId="urn:microsoft.com/office/officeart/2008/layout/HorizontalMultiLevelHierarchy"/>
    <dgm:cxn modelId="{86155F1C-D0E2-429D-A64A-2F3540979CAF}" type="presParOf" srcId="{181F9D60-0C99-4B7E-8252-954720DB8EED}" destId="{951A28FC-F88D-40D8-AC76-E17DCCFA2E92}" srcOrd="0" destOrd="0" presId="urn:microsoft.com/office/officeart/2008/layout/HorizontalMultiLevelHierarchy"/>
    <dgm:cxn modelId="{AE353F74-2948-4C48-B215-064416005BE7}" type="presParOf" srcId="{951A28FC-F88D-40D8-AC76-E17DCCFA2E92}" destId="{BA1ACCFD-4647-4C71-8D68-AD7B56B87452}" srcOrd="0" destOrd="0" presId="urn:microsoft.com/office/officeart/2008/layout/HorizontalMultiLevelHierarchy"/>
    <dgm:cxn modelId="{2A1EEB11-F50C-42D7-A067-AA9801729C45}" type="presParOf" srcId="{181F9D60-0C99-4B7E-8252-954720DB8EED}" destId="{2E41F174-56FD-4492-AF33-60D00E4BFD68}" srcOrd="1" destOrd="0" presId="urn:microsoft.com/office/officeart/2008/layout/HorizontalMultiLevelHierarchy"/>
    <dgm:cxn modelId="{713936CB-E1C9-413B-8F17-BC945422FA72}" type="presParOf" srcId="{2E41F174-56FD-4492-AF33-60D00E4BFD68}" destId="{68AC5282-C994-47A8-B9F3-761A736BA495}" srcOrd="0" destOrd="0" presId="urn:microsoft.com/office/officeart/2008/layout/HorizontalMultiLevelHierarchy"/>
    <dgm:cxn modelId="{FDC723CF-F21D-46F4-A1E7-32EEDDD97727}" type="presParOf" srcId="{2E41F174-56FD-4492-AF33-60D00E4BFD68}" destId="{D880C022-3D86-4E74-B376-DCC66B295100}" srcOrd="1" destOrd="0" presId="urn:microsoft.com/office/officeart/2008/layout/HorizontalMultiLevelHierarchy"/>
    <dgm:cxn modelId="{60E088F6-53FC-443A-BA21-6E32B12E9875}" type="presParOf" srcId="{181F9D60-0C99-4B7E-8252-954720DB8EED}" destId="{E402493B-34BC-4996-AEDE-DC28D3C40581}" srcOrd="2" destOrd="0" presId="urn:microsoft.com/office/officeart/2008/layout/HorizontalMultiLevelHierarchy"/>
    <dgm:cxn modelId="{574422FE-92AB-4B4F-84BB-970EAE6BB209}" type="presParOf" srcId="{E402493B-34BC-4996-AEDE-DC28D3C40581}" destId="{8ED21CEE-457F-4286-945E-511ABDB644A8}" srcOrd="0" destOrd="0" presId="urn:microsoft.com/office/officeart/2008/layout/HorizontalMultiLevelHierarchy"/>
    <dgm:cxn modelId="{17BCF241-4715-4297-874A-C6E767B7FC7F}" type="presParOf" srcId="{181F9D60-0C99-4B7E-8252-954720DB8EED}" destId="{92098053-ECC2-49B9-B525-EA9B9786099C}" srcOrd="3" destOrd="0" presId="urn:microsoft.com/office/officeart/2008/layout/HorizontalMultiLevelHierarchy"/>
    <dgm:cxn modelId="{D8F0CE12-32E0-489E-A232-A74FC367C3D9}" type="presParOf" srcId="{92098053-ECC2-49B9-B525-EA9B9786099C}" destId="{56F14CDE-97C0-49AE-906B-A5D3B7B0DDEA}" srcOrd="0" destOrd="0" presId="urn:microsoft.com/office/officeart/2008/layout/HorizontalMultiLevelHierarchy"/>
    <dgm:cxn modelId="{0D6A537F-40FA-49DB-ABBF-16F8D58F563B}" type="presParOf" srcId="{92098053-ECC2-49B9-B525-EA9B9786099C}" destId="{8D3992C3-6BCF-42F6-A414-08E1FC63C51F}" srcOrd="1" destOrd="0" presId="urn:microsoft.com/office/officeart/2008/layout/HorizontalMultiLevelHierarchy"/>
    <dgm:cxn modelId="{142681E0-2A49-4BBA-900A-B3BC7FC3B197}" type="presParOf" srcId="{8D3992C3-6BCF-42F6-A414-08E1FC63C51F}" destId="{85B59A14-65B5-42CB-B05E-CDBC1647356C}" srcOrd="0" destOrd="0" presId="urn:microsoft.com/office/officeart/2008/layout/HorizontalMultiLevelHierarchy"/>
    <dgm:cxn modelId="{DFD53091-2366-4170-87A3-E21E3FC73D9E}" type="presParOf" srcId="{85B59A14-65B5-42CB-B05E-CDBC1647356C}" destId="{8FB9C9B8-C4BF-4F57-9C7D-9821A58576B3}" srcOrd="0" destOrd="0" presId="urn:microsoft.com/office/officeart/2008/layout/HorizontalMultiLevelHierarchy"/>
    <dgm:cxn modelId="{0E1A878C-54E0-4FE5-8CD6-1E5A8FF708DB}" type="presParOf" srcId="{8D3992C3-6BCF-42F6-A414-08E1FC63C51F}" destId="{60325CA7-891C-46E8-A374-CD3827B6FF27}" srcOrd="1" destOrd="0" presId="urn:microsoft.com/office/officeart/2008/layout/HorizontalMultiLevelHierarchy"/>
    <dgm:cxn modelId="{7D112ADE-5EB6-40DF-9827-160EA84118B3}" type="presParOf" srcId="{60325CA7-891C-46E8-A374-CD3827B6FF27}" destId="{05EB147E-9A20-4D28-9B36-01C1F52D64E9}" srcOrd="0" destOrd="0" presId="urn:microsoft.com/office/officeart/2008/layout/HorizontalMultiLevelHierarchy"/>
    <dgm:cxn modelId="{906BD136-0986-4560-9C85-D5BD0C19C297}" type="presParOf" srcId="{60325CA7-891C-46E8-A374-CD3827B6FF27}" destId="{5A352A44-CC11-4A01-8E8D-61474E28476B}" srcOrd="1" destOrd="0" presId="urn:microsoft.com/office/officeart/2008/layout/HorizontalMultiLevelHierarchy"/>
    <dgm:cxn modelId="{2B26A8DA-FDC2-4ACB-AEE7-EEE03279F235}" type="presParOf" srcId="{8D3992C3-6BCF-42F6-A414-08E1FC63C51F}" destId="{2C8F6222-F4D7-433F-A60A-34457DD3EE4E}" srcOrd="2" destOrd="0" presId="urn:microsoft.com/office/officeart/2008/layout/HorizontalMultiLevelHierarchy"/>
    <dgm:cxn modelId="{333477CB-36E8-473A-ADE3-5F8D4B9C9F00}" type="presParOf" srcId="{2C8F6222-F4D7-433F-A60A-34457DD3EE4E}" destId="{529D0F30-5CA1-47C0-8A8D-F49717287640}" srcOrd="0" destOrd="0" presId="urn:microsoft.com/office/officeart/2008/layout/HorizontalMultiLevelHierarchy"/>
    <dgm:cxn modelId="{0D04352D-AAD6-4F56-9661-295E35E80D21}" type="presParOf" srcId="{8D3992C3-6BCF-42F6-A414-08E1FC63C51F}" destId="{5F66AE44-197C-48CF-9043-7658AD42C818}" srcOrd="3" destOrd="0" presId="urn:microsoft.com/office/officeart/2008/layout/HorizontalMultiLevelHierarchy"/>
    <dgm:cxn modelId="{41CD93B4-EF99-46C1-B7EA-2403499EC7CB}" type="presParOf" srcId="{5F66AE44-197C-48CF-9043-7658AD42C818}" destId="{B8400823-1D3C-4BAC-9952-AE19E1D42153}" srcOrd="0" destOrd="0" presId="urn:microsoft.com/office/officeart/2008/layout/HorizontalMultiLevelHierarchy"/>
    <dgm:cxn modelId="{7F072E70-3915-4361-AC1A-78BB5C0F5EC0}" type="presParOf" srcId="{5F66AE44-197C-48CF-9043-7658AD42C818}" destId="{5678214B-E5FE-4A54-B879-EC9BC317D361}" srcOrd="1" destOrd="0" presId="urn:microsoft.com/office/officeart/2008/layout/HorizontalMultiLevelHierarchy"/>
    <dgm:cxn modelId="{D4CEBC9C-B2A3-44DB-8452-CF5B02CEBF8A}" type="presParOf" srcId="{8D3992C3-6BCF-42F6-A414-08E1FC63C51F}" destId="{2C8EA40A-52AE-47F5-9ACC-810D675F163B}" srcOrd="4" destOrd="0" presId="urn:microsoft.com/office/officeart/2008/layout/HorizontalMultiLevelHierarchy"/>
    <dgm:cxn modelId="{5FE3DFD6-7CDB-4CFE-AFD1-488A614EA4C3}" type="presParOf" srcId="{2C8EA40A-52AE-47F5-9ACC-810D675F163B}" destId="{15FF3330-C43E-486A-8AEB-98457D5F2BB8}" srcOrd="0" destOrd="0" presId="urn:microsoft.com/office/officeart/2008/layout/HorizontalMultiLevelHierarchy"/>
    <dgm:cxn modelId="{168C75FD-AD0A-4057-9846-CDE3315927A4}" type="presParOf" srcId="{8D3992C3-6BCF-42F6-A414-08E1FC63C51F}" destId="{1EB75274-0926-4A3F-96EB-111A95F9ED54}" srcOrd="5" destOrd="0" presId="urn:microsoft.com/office/officeart/2008/layout/HorizontalMultiLevelHierarchy"/>
    <dgm:cxn modelId="{FDAE9E4A-69ED-47CC-B940-F52E692C1408}" type="presParOf" srcId="{1EB75274-0926-4A3F-96EB-111A95F9ED54}" destId="{4EA9617B-3E88-4096-8330-44C2D1A8CCDD}" srcOrd="0" destOrd="0" presId="urn:microsoft.com/office/officeart/2008/layout/HorizontalMultiLevelHierarchy"/>
    <dgm:cxn modelId="{EE98446A-DC0A-4E85-8755-A10D50451589}" type="presParOf" srcId="{1EB75274-0926-4A3F-96EB-111A95F9ED54}" destId="{3465F0DB-A7C1-4C7E-B92A-8EEC78FAD3DE}" srcOrd="1" destOrd="0" presId="urn:microsoft.com/office/officeart/2008/layout/HorizontalMultiLevelHierarchy"/>
    <dgm:cxn modelId="{0BF8CF22-2687-48D8-A9E9-F6DD2247A0C9}" type="presParOf" srcId="{181F9D60-0C99-4B7E-8252-954720DB8EED}" destId="{17867108-A40D-43C5-89F0-7D1721A1574C}" srcOrd="4" destOrd="0" presId="urn:microsoft.com/office/officeart/2008/layout/HorizontalMultiLevelHierarchy"/>
    <dgm:cxn modelId="{1B33F177-5D38-4FC8-9634-ECE73013128E}" type="presParOf" srcId="{17867108-A40D-43C5-89F0-7D1721A1574C}" destId="{CBC1CFF7-4F20-4B27-BC97-A3240C8D0771}" srcOrd="0" destOrd="0" presId="urn:microsoft.com/office/officeart/2008/layout/HorizontalMultiLevelHierarchy"/>
    <dgm:cxn modelId="{28087C93-06FA-4FC9-A156-A1F2B6940231}" type="presParOf" srcId="{181F9D60-0C99-4B7E-8252-954720DB8EED}" destId="{83DF8B0B-5D31-41FF-9E67-DA2F490CAF70}" srcOrd="5" destOrd="0" presId="urn:microsoft.com/office/officeart/2008/layout/HorizontalMultiLevelHierarchy"/>
    <dgm:cxn modelId="{2FEE91BC-B2E1-44E2-B9FD-33ABA17A8F89}" type="presParOf" srcId="{83DF8B0B-5D31-41FF-9E67-DA2F490CAF70}" destId="{3C4FA71A-18B9-471B-A144-C718C34A4315}" srcOrd="0" destOrd="0" presId="urn:microsoft.com/office/officeart/2008/layout/HorizontalMultiLevelHierarchy"/>
    <dgm:cxn modelId="{18E43273-B3A1-4AA2-9EEF-12DD5376A7E0}" type="presParOf" srcId="{83DF8B0B-5D31-41FF-9E67-DA2F490CAF70}" destId="{F6BEF665-0DC0-487D-87C8-7870AF7612F4}" srcOrd="1" destOrd="0" presId="urn:microsoft.com/office/officeart/2008/layout/HorizontalMultiLevelHierarchy"/>
    <dgm:cxn modelId="{90DDACEB-B7B1-4BAA-8577-E10DA8ACEB21}" type="presParOf" srcId="{181F9D60-0C99-4B7E-8252-954720DB8EED}" destId="{04288933-4DA0-494C-80E5-987A56F3B35A}" srcOrd="6" destOrd="0" presId="urn:microsoft.com/office/officeart/2008/layout/HorizontalMultiLevelHierarchy"/>
    <dgm:cxn modelId="{ACC2AC15-85A6-4963-80B7-B2475B1C91D4}" type="presParOf" srcId="{04288933-4DA0-494C-80E5-987A56F3B35A}" destId="{9C7A3706-02D7-4E9C-A272-192008A75531}" srcOrd="0" destOrd="0" presId="urn:microsoft.com/office/officeart/2008/layout/HorizontalMultiLevelHierarchy"/>
    <dgm:cxn modelId="{67CEB86E-F95E-4628-B9ED-1423D8689364}" type="presParOf" srcId="{181F9D60-0C99-4B7E-8252-954720DB8EED}" destId="{D0DA325B-7712-41A9-9F4B-3FC8E94A0DF1}" srcOrd="7" destOrd="0" presId="urn:microsoft.com/office/officeart/2008/layout/HorizontalMultiLevelHierarchy"/>
    <dgm:cxn modelId="{EA530440-2BA3-476E-BA65-8105460D7E54}" type="presParOf" srcId="{D0DA325B-7712-41A9-9F4B-3FC8E94A0DF1}" destId="{165CF1D3-20BA-4181-A3D2-71B59A088172}" srcOrd="0" destOrd="0" presId="urn:microsoft.com/office/officeart/2008/layout/HorizontalMultiLevelHierarchy"/>
    <dgm:cxn modelId="{4A57E6E2-3A61-40B1-A88E-CB1ABB777CBF}" type="presParOf" srcId="{D0DA325B-7712-41A9-9F4B-3FC8E94A0DF1}" destId="{0A769D58-3775-4CE3-9C2F-81B39B1902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88933-4DA0-494C-80E5-987A56F3B35A}">
      <dsp:nvSpPr>
        <dsp:cNvPr id="0" name=""/>
        <dsp:cNvSpPr/>
      </dsp:nvSpPr>
      <dsp:spPr>
        <a:xfrm>
          <a:off x="930756" y="3657569"/>
          <a:ext cx="1502601" cy="2280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1300" y="0"/>
              </a:lnTo>
              <a:lnTo>
                <a:pt x="751300" y="2280147"/>
              </a:lnTo>
              <a:lnTo>
                <a:pt x="1502601" y="2280147"/>
              </a:lnTo>
            </a:path>
          </a:pathLst>
        </a:custGeom>
        <a:noFill/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613788" y="4729374"/>
        <a:ext cx="136536" cy="136536"/>
      </dsp:txXfrm>
    </dsp:sp>
    <dsp:sp modelId="{17867108-A40D-43C5-89F0-7D1721A1574C}">
      <dsp:nvSpPr>
        <dsp:cNvPr id="0" name=""/>
        <dsp:cNvSpPr/>
      </dsp:nvSpPr>
      <dsp:spPr>
        <a:xfrm>
          <a:off x="930756" y="3657569"/>
          <a:ext cx="1516516" cy="68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8258" y="0"/>
              </a:lnTo>
              <a:lnTo>
                <a:pt x="758258" y="686802"/>
              </a:lnTo>
              <a:lnTo>
                <a:pt x="1516516" y="686802"/>
              </a:lnTo>
            </a:path>
          </a:pathLst>
        </a:custGeom>
        <a:noFill/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47394" y="3959351"/>
        <a:ext cx="83239" cy="83239"/>
      </dsp:txXfrm>
    </dsp:sp>
    <dsp:sp modelId="{2C8EA40A-52AE-47F5-9ACC-810D675F163B}">
      <dsp:nvSpPr>
        <dsp:cNvPr id="0" name=""/>
        <dsp:cNvSpPr/>
      </dsp:nvSpPr>
      <dsp:spPr>
        <a:xfrm>
          <a:off x="5100350" y="2813520"/>
          <a:ext cx="846442" cy="897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221" y="0"/>
              </a:lnTo>
              <a:lnTo>
                <a:pt x="423221" y="897730"/>
              </a:lnTo>
              <a:lnTo>
                <a:pt x="846442" y="897730"/>
              </a:lnTo>
            </a:path>
          </a:pathLst>
        </a:custGeom>
        <a:noFill/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92725" y="3231539"/>
        <a:ext cx="61692" cy="61692"/>
      </dsp:txXfrm>
    </dsp:sp>
    <dsp:sp modelId="{2C8F6222-F4D7-433F-A60A-34457DD3EE4E}">
      <dsp:nvSpPr>
        <dsp:cNvPr id="0" name=""/>
        <dsp:cNvSpPr/>
      </dsp:nvSpPr>
      <dsp:spPr>
        <a:xfrm>
          <a:off x="5100350" y="2757799"/>
          <a:ext cx="846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721"/>
              </a:moveTo>
              <a:lnTo>
                <a:pt x="423221" y="55721"/>
              </a:lnTo>
              <a:lnTo>
                <a:pt x="423221" y="45720"/>
              </a:lnTo>
              <a:lnTo>
                <a:pt x="846442" y="45720"/>
              </a:lnTo>
            </a:path>
          </a:pathLst>
        </a:custGeom>
        <a:noFill/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2408" y="2782356"/>
        <a:ext cx="42325" cy="42325"/>
      </dsp:txXfrm>
    </dsp:sp>
    <dsp:sp modelId="{85B59A14-65B5-42CB-B05E-CDBC1647356C}">
      <dsp:nvSpPr>
        <dsp:cNvPr id="0" name=""/>
        <dsp:cNvSpPr/>
      </dsp:nvSpPr>
      <dsp:spPr>
        <a:xfrm>
          <a:off x="5100350" y="1895786"/>
          <a:ext cx="846442" cy="917733"/>
        </a:xfrm>
        <a:custGeom>
          <a:avLst/>
          <a:gdLst/>
          <a:ahLst/>
          <a:cxnLst/>
          <a:rect l="0" t="0" r="0" b="0"/>
          <a:pathLst>
            <a:path>
              <a:moveTo>
                <a:pt x="0" y="917733"/>
              </a:moveTo>
              <a:lnTo>
                <a:pt x="423221" y="917733"/>
              </a:lnTo>
              <a:lnTo>
                <a:pt x="423221" y="0"/>
              </a:lnTo>
              <a:lnTo>
                <a:pt x="846442" y="0"/>
              </a:lnTo>
            </a:path>
          </a:pathLst>
        </a:custGeom>
        <a:noFill/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92359" y="2323441"/>
        <a:ext cx="62423" cy="62423"/>
      </dsp:txXfrm>
    </dsp:sp>
    <dsp:sp modelId="{E402493B-34BC-4996-AEDE-DC28D3C40581}">
      <dsp:nvSpPr>
        <dsp:cNvPr id="0" name=""/>
        <dsp:cNvSpPr/>
      </dsp:nvSpPr>
      <dsp:spPr>
        <a:xfrm>
          <a:off x="930756" y="2813520"/>
          <a:ext cx="1505860" cy="844048"/>
        </a:xfrm>
        <a:custGeom>
          <a:avLst/>
          <a:gdLst/>
          <a:ahLst/>
          <a:cxnLst/>
          <a:rect l="0" t="0" r="0" b="0"/>
          <a:pathLst>
            <a:path>
              <a:moveTo>
                <a:pt x="0" y="844048"/>
              </a:moveTo>
              <a:lnTo>
                <a:pt x="752930" y="844048"/>
              </a:lnTo>
              <a:lnTo>
                <a:pt x="752930" y="0"/>
              </a:lnTo>
              <a:lnTo>
                <a:pt x="1505860" y="0"/>
              </a:lnTo>
            </a:path>
          </a:pathLst>
        </a:custGeom>
        <a:noFill/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40529" y="3192388"/>
        <a:ext cx="86313" cy="86313"/>
      </dsp:txXfrm>
    </dsp:sp>
    <dsp:sp modelId="{951A28FC-F88D-40D8-AC76-E17DCCFA2E92}">
      <dsp:nvSpPr>
        <dsp:cNvPr id="0" name=""/>
        <dsp:cNvSpPr/>
      </dsp:nvSpPr>
      <dsp:spPr>
        <a:xfrm>
          <a:off x="930756" y="1157504"/>
          <a:ext cx="1505860" cy="2500064"/>
        </a:xfrm>
        <a:custGeom>
          <a:avLst/>
          <a:gdLst/>
          <a:ahLst/>
          <a:cxnLst/>
          <a:rect l="0" t="0" r="0" b="0"/>
          <a:pathLst>
            <a:path>
              <a:moveTo>
                <a:pt x="0" y="2500064"/>
              </a:moveTo>
              <a:lnTo>
                <a:pt x="752930" y="2500064"/>
              </a:lnTo>
              <a:lnTo>
                <a:pt x="752930" y="0"/>
              </a:lnTo>
              <a:lnTo>
                <a:pt x="1505860" y="0"/>
              </a:lnTo>
            </a:path>
          </a:pathLst>
        </a:custGeom>
        <a:noFill/>
        <a:ln w="254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10722" y="2334573"/>
        <a:ext cx="145927" cy="145927"/>
      </dsp:txXfrm>
    </dsp:sp>
    <dsp:sp modelId="{939539DF-BFBA-4AA4-8608-F5681C605D2D}">
      <dsp:nvSpPr>
        <dsp:cNvPr id="0" name=""/>
        <dsp:cNvSpPr/>
      </dsp:nvSpPr>
      <dsp:spPr>
        <a:xfrm rot="16200000">
          <a:off x="-1937422" y="3380199"/>
          <a:ext cx="5181618" cy="554740"/>
        </a:xfrm>
        <a:prstGeom prst="rect">
          <a:avLst/>
        </a:prstGeom>
        <a:solidFill>
          <a:srgbClr val="00206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Electronic Conferencing</a:t>
          </a:r>
          <a:endParaRPr lang="en-US" sz="2000" kern="1200" dirty="0"/>
        </a:p>
      </dsp:txBody>
      <dsp:txXfrm>
        <a:off x="-1937422" y="3380199"/>
        <a:ext cx="5181618" cy="554740"/>
      </dsp:txXfrm>
    </dsp:sp>
    <dsp:sp modelId="{68AC5282-C994-47A8-B9F3-761A736BA495}">
      <dsp:nvSpPr>
        <dsp:cNvPr id="0" name=""/>
        <dsp:cNvSpPr/>
      </dsp:nvSpPr>
      <dsp:spPr>
        <a:xfrm>
          <a:off x="2436616" y="862896"/>
          <a:ext cx="2663733" cy="589216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Hardware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436616" y="862896"/>
        <a:ext cx="2663733" cy="589216"/>
      </dsp:txXfrm>
    </dsp:sp>
    <dsp:sp modelId="{56F14CDE-97C0-49AE-906B-A5D3B7B0DDEA}">
      <dsp:nvSpPr>
        <dsp:cNvPr id="0" name=""/>
        <dsp:cNvSpPr/>
      </dsp:nvSpPr>
      <dsp:spPr>
        <a:xfrm>
          <a:off x="2436616" y="2518912"/>
          <a:ext cx="2663733" cy="589216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Software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436616" y="2518912"/>
        <a:ext cx="2663733" cy="589216"/>
      </dsp:txXfrm>
    </dsp:sp>
    <dsp:sp modelId="{05EB147E-9A20-4D28-9B36-01C1F52D64E9}">
      <dsp:nvSpPr>
        <dsp:cNvPr id="0" name=""/>
        <dsp:cNvSpPr/>
      </dsp:nvSpPr>
      <dsp:spPr>
        <a:xfrm>
          <a:off x="5946792" y="1601178"/>
          <a:ext cx="2663733" cy="589216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Conference Software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946792" y="1601178"/>
        <a:ext cx="2663733" cy="589216"/>
      </dsp:txXfrm>
    </dsp:sp>
    <dsp:sp modelId="{B8400823-1D3C-4BAC-9952-AE19E1D42153}">
      <dsp:nvSpPr>
        <dsp:cNvPr id="0" name=""/>
        <dsp:cNvSpPr/>
      </dsp:nvSpPr>
      <dsp:spPr>
        <a:xfrm>
          <a:off x="5946792" y="2508910"/>
          <a:ext cx="2663733" cy="589216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VOIP Software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946792" y="2508910"/>
        <a:ext cx="2663733" cy="589216"/>
      </dsp:txXfrm>
    </dsp:sp>
    <dsp:sp modelId="{4EA9617B-3E88-4096-8330-44C2D1A8CCDD}">
      <dsp:nvSpPr>
        <dsp:cNvPr id="0" name=""/>
        <dsp:cNvSpPr/>
      </dsp:nvSpPr>
      <dsp:spPr>
        <a:xfrm>
          <a:off x="5946792" y="3416643"/>
          <a:ext cx="2663733" cy="589216"/>
        </a:xfrm>
        <a:prstGeom prst="rect">
          <a:avLst/>
        </a:prstGeom>
        <a:solidFill>
          <a:schemeClr val="accent6">
            <a:lumMod val="7500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Instant Messaging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946792" y="3416643"/>
        <a:ext cx="2663733" cy="589216"/>
      </dsp:txXfrm>
    </dsp:sp>
    <dsp:sp modelId="{3C4FA71A-18B9-471B-A144-C718C34A4315}">
      <dsp:nvSpPr>
        <dsp:cNvPr id="0" name=""/>
        <dsp:cNvSpPr/>
      </dsp:nvSpPr>
      <dsp:spPr>
        <a:xfrm>
          <a:off x="2447273" y="4049763"/>
          <a:ext cx="2663733" cy="589216"/>
        </a:xfrm>
        <a:prstGeom prst="rect">
          <a:avLst/>
        </a:prstGeom>
        <a:solidFill>
          <a:schemeClr val="bg2">
            <a:lumMod val="9000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Types of Electronic conferencing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447273" y="4049763"/>
        <a:ext cx="2663733" cy="589216"/>
      </dsp:txXfrm>
    </dsp:sp>
    <dsp:sp modelId="{165CF1D3-20BA-4181-A3D2-71B59A088172}">
      <dsp:nvSpPr>
        <dsp:cNvPr id="0" name=""/>
        <dsp:cNvSpPr/>
      </dsp:nvSpPr>
      <dsp:spPr>
        <a:xfrm>
          <a:off x="2433357" y="5643108"/>
          <a:ext cx="2663733" cy="58921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Uses of electronic conferencing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433357" y="5643108"/>
        <a:ext cx="2663733" cy="589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AE456-2CD9-4DCF-8C65-B7D498353A95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2DCF0-4DC4-46C9-8FFD-4E80D0FBB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8229600" cy="147002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Electronic </a:t>
            </a:r>
            <a:r>
              <a:rPr lang="en-US" sz="7200" b="1" dirty="0" smtClean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Conferencing</a:t>
            </a:r>
            <a:r>
              <a:rPr lang="en-US" sz="7200" b="1" dirty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sz="7200" b="1" dirty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en-US" sz="7200" b="1" dirty="0">
              <a:ln w="381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3900" y="5142637"/>
            <a:ext cx="288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by </a:t>
            </a:r>
            <a:r>
              <a:rPr lang="en-US" sz="3200" i="1" dirty="0" err="1" smtClean="0">
                <a:solidFill>
                  <a:schemeClr val="bg1"/>
                </a:solidFill>
              </a:rPr>
              <a:t>Narendran.S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Instant Messaging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Advantages:</a:t>
            </a:r>
          </a:p>
          <a:p>
            <a:pPr lvl="1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The service is convenient and easy to use</a:t>
            </a:r>
          </a:p>
          <a:p>
            <a:pPr lvl="1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It is instantaneous</a:t>
            </a:r>
          </a:p>
          <a:p>
            <a:pPr lvl="1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It saves money and time for businesses as problems can be resolved immediately</a:t>
            </a:r>
          </a:p>
          <a:p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Disadvantages:</a:t>
            </a:r>
          </a:p>
          <a:p>
            <a:pPr lvl="1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It is distracting and addictive, getting in the way of important work and tasks</a:t>
            </a:r>
          </a:p>
          <a:p>
            <a:pPr lvl="1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Sending files through this service poses threats to many systems</a:t>
            </a:r>
          </a:p>
          <a:p>
            <a:pPr lvl="1"/>
            <a:r>
              <a:rPr lang="en-US" sz="2300" dirty="0">
                <a:solidFill>
                  <a:schemeClr val="bg1">
                    <a:lumMod val="50000"/>
                  </a:schemeClr>
                </a:solidFill>
              </a:rPr>
              <a:t>Sometimes while contacting with strangers, people may get into trouble</a:t>
            </a:r>
            <a:endParaRPr lang="en-US" sz="2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Uses of Electronic conferencing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30621" y="3576849"/>
            <a:ext cx="2341179" cy="995149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Schools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172200" y="3576851"/>
            <a:ext cx="2341179" cy="995149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Research Meetings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305601" y="1981200"/>
            <a:ext cx="2341179" cy="995149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Businesses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 to tree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Businesses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Schools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Research Meetings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77257578"/>
              </p:ext>
            </p:extLst>
          </p:nvPr>
        </p:nvGraphicFramePr>
        <p:xfrm>
          <a:off x="0" y="0"/>
          <a:ext cx="89154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1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Hardware</a:t>
            </a:r>
            <a:endParaRPr lang="en-US" sz="5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9050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8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Electronic conferencing requires standard hardware components such as a monitor, phone/ handsets/ network connection/ Wi-Fi, webcams, microphones, speaker etc.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 to tree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Conference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The software compresses audio and video elements produced during a(n) video/ audio conference into packets of data that can be transmitted over a network</a:t>
            </a:r>
          </a:p>
          <a:p>
            <a:r>
              <a:rPr lang="en-US" sz="24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A codec is used to convert audio/ video signals into a stream of bits or vice versa and compress them</a:t>
            </a:r>
          </a:p>
          <a:p>
            <a:r>
              <a:rPr lang="en-US" sz="24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The compression ratio is maintained at many hundreds to one, in order make the conference happen in real time but will also be sufficient enough to maintain a good quality</a:t>
            </a:r>
          </a:p>
          <a:p>
            <a:r>
              <a:rPr lang="en-US" sz="24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Echo cancellation software may also be used sometimes in order to enrich the overall experience</a:t>
            </a:r>
          </a:p>
          <a:p>
            <a:endParaRPr lang="en-US" sz="2400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 to tree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VOIP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Voice over internet protocol (VOIP) software is used to make phone calls using the internet</a:t>
            </a:r>
          </a:p>
          <a:p>
            <a:r>
              <a:rPr lang="en-US" sz="23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The user can communicate with anyone in any part of the world, provided they have fast enough internet connection and use a VOIP software</a:t>
            </a:r>
          </a:p>
          <a:p>
            <a:r>
              <a:rPr lang="en-US" sz="23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Similar to a conference software, a VOIP software converts audio signals to a stream of bits and transmits them over the network with the help of a codec</a:t>
            </a:r>
          </a:p>
          <a:p>
            <a:r>
              <a:rPr lang="en-US" sz="23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VOIP software can be available as a peer-to-peer model and as a client-server model</a:t>
            </a:r>
          </a:p>
          <a:p>
            <a:r>
              <a:rPr lang="en-US" sz="23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However, sometimes ISPs do not make emergency services available for users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 to tree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Instant </a:t>
            </a:r>
            <a:r>
              <a:rPr lang="en-US" sz="5400" b="1" dirty="0" smtClean="0">
                <a:ln w="381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Messaging (software)</a:t>
            </a:r>
            <a:endParaRPr lang="en-US" sz="5400" b="1" dirty="0">
              <a:ln w="381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Instant Messaging service allows people to communicate with others in real time using short text messages</a:t>
            </a:r>
          </a:p>
          <a:p>
            <a:r>
              <a:rPr lang="en-US" sz="26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The user has to be logged in to a particular instant messaging service and must specify the contacts that they want to talk to</a:t>
            </a:r>
          </a:p>
          <a:p>
            <a:r>
              <a:rPr lang="en-US" sz="26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It is an interactive system as people can reply immediately to the messages</a:t>
            </a:r>
          </a:p>
          <a:p>
            <a:r>
              <a:rPr lang="en-US" sz="26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Instant messaging services are available in LANs by running it over TCP/IP and often provide facilities for recording conversations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 to tree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Types of Electronic conferencing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630621" y="3576849"/>
            <a:ext cx="2341179" cy="9951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Phone Conferencing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6172200" y="3576851"/>
            <a:ext cx="2341179" cy="9951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Instant Messaging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305601" y="1981200"/>
            <a:ext cx="2341179" cy="9951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smtClean="0">
                <a:solidFill>
                  <a:sysClr val="windowText" lastClr="000000"/>
                </a:solidFill>
              </a:rPr>
              <a:t>Video Conferencing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 to tree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Video Conferencing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Advantages: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Meetings can be called at short notice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No time is spent on travelling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No money is spent on travelling/ booking conference facilities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It is more environmentally friendly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It is safer for companies as their representatives are not travelling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Disadvantages: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Confidential or legal documents may need to be seen in original form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Signatures to these documents may be needed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There is no eye contact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Self-conscious delegates may be put off in front of cameras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Video/ audio quality of conference may be low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Interruptions may occur due to power cuts or breakdown of transmission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Phone Conferencing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Advantages: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It is less expensive than video conferencing as fewer peripherals are required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quality of sound reproduction is much better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All other advantages of video conferencing are applicable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Disadvantages: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number of participants is limited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Facial expressions and documents cannot be seen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Conferences may be interrupted by power cuts and disturbances id transmission of data</a:t>
            </a:r>
          </a:p>
          <a:p>
            <a:pPr lvl="1"/>
            <a:endParaRPr lang="en-US" sz="3200" dirty="0" smtClean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7141779" y="5943600"/>
            <a:ext cx="16764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Back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592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Electronic Conferencing </vt:lpstr>
      <vt:lpstr>PowerPoint Presentation</vt:lpstr>
      <vt:lpstr>Hardware</vt:lpstr>
      <vt:lpstr>Conference Software</vt:lpstr>
      <vt:lpstr>VOIP Software</vt:lpstr>
      <vt:lpstr>Instant Messaging (software)</vt:lpstr>
      <vt:lpstr>Types of Electronic conferencing</vt:lpstr>
      <vt:lpstr>Video Conferencing</vt:lpstr>
      <vt:lpstr>Phone Conferencing</vt:lpstr>
      <vt:lpstr>Instant Messaging</vt:lpstr>
      <vt:lpstr>Uses of Electronic conferencing</vt:lpstr>
      <vt:lpstr>Businesses</vt:lpstr>
      <vt:lpstr>Schools</vt:lpstr>
      <vt:lpstr>Research Meetings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92</cp:revision>
  <dcterms:created xsi:type="dcterms:W3CDTF">2006-08-16T00:00:00Z</dcterms:created>
  <dcterms:modified xsi:type="dcterms:W3CDTF">2017-09-06T09:22:58Z</dcterms:modified>
</cp:coreProperties>
</file>