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58" r:id="rId3"/>
    <p:sldId id="264" r:id="rId4"/>
    <p:sldId id="266" r:id="rId5"/>
    <p:sldId id="261" r:id="rId6"/>
    <p:sldId id="262" r:id="rId7"/>
    <p:sldId id="263" r:id="rId8"/>
    <p:sldId id="265" r:id="rId9"/>
    <p:sldId id="271" r:id="rId10"/>
    <p:sldId id="267" r:id="rId11"/>
    <p:sldId id="268" r:id="rId12"/>
    <p:sldId id="269" r:id="rId13"/>
    <p:sldId id="270" r:id="rId14"/>
    <p:sldId id="272" r:id="rId15"/>
    <p:sldId id="273" r:id="rId16"/>
    <p:sldId id="274"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662" autoAdjust="0"/>
  </p:normalViewPr>
  <p:slideViewPr>
    <p:cSldViewPr>
      <p:cViewPr>
        <p:scale>
          <a:sx n="75" d="100"/>
          <a:sy n="75" d="100"/>
        </p:scale>
        <p:origin x="-1236" y="-11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8" Type="http://schemas.openxmlformats.org/officeDocument/2006/relationships/slide" Target="../slides/slide15.xml"/><Relationship Id="rId3" Type="http://schemas.openxmlformats.org/officeDocument/2006/relationships/slide" Target="../slides/slide6.xml"/><Relationship Id="rId7" Type="http://schemas.openxmlformats.org/officeDocument/2006/relationships/slide" Target="../slides/slide14.xml"/><Relationship Id="rId2" Type="http://schemas.openxmlformats.org/officeDocument/2006/relationships/slide" Target="../slides/slide5.xml"/><Relationship Id="rId1" Type="http://schemas.openxmlformats.org/officeDocument/2006/relationships/slide" Target="../slides/slide3.xml"/><Relationship Id="rId6" Type="http://schemas.openxmlformats.org/officeDocument/2006/relationships/slide" Target="../slides/slide9.xml"/><Relationship Id="rId5" Type="http://schemas.openxmlformats.org/officeDocument/2006/relationships/slide" Target="../slides/slide8.xml"/><Relationship Id="rId4" Type="http://schemas.openxmlformats.org/officeDocument/2006/relationships/slide" Target="../slides/slide7.xml"/><Relationship Id="rId9" Type="http://schemas.openxmlformats.org/officeDocument/2006/relationships/slide" Target="../slides/slide4.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1DFA82E-38A2-4B36-9FC6-C8810766ED71}" type="doc">
      <dgm:prSet loTypeId="urn:microsoft.com/office/officeart/2008/layout/HorizontalMultiLevelHierarchy" loCatId="hierarchy" qsTypeId="urn:microsoft.com/office/officeart/2005/8/quickstyle/3d5" qsCatId="3D" csTypeId="urn:microsoft.com/office/officeart/2005/8/colors/accent1_2" csCatId="accent1" phldr="1"/>
      <dgm:spPr/>
      <dgm:t>
        <a:bodyPr/>
        <a:lstStyle/>
        <a:p>
          <a:endParaRPr lang="en-US"/>
        </a:p>
      </dgm:t>
    </dgm:pt>
    <dgm:pt modelId="{0C76B5B1-C923-41AA-BFB1-D959FF1B0662}">
      <dgm:prSet phldrT="[Text]" custT="1"/>
      <dgm:spPr>
        <a:solidFill>
          <a:srgbClr val="002060"/>
        </a:solidFill>
        <a:ln>
          <a:solidFill>
            <a:schemeClr val="tx1"/>
          </a:solidFill>
        </a:ln>
      </dgm:spPr>
      <dgm:t>
        <a:bodyPr/>
        <a:lstStyle/>
        <a:p>
          <a:r>
            <a:rPr lang="en-US" sz="1800" i="1" dirty="0" smtClean="0">
              <a:solidFill>
                <a:schemeClr val="bg1"/>
              </a:solidFill>
              <a:latin typeface="+mn-lt"/>
            </a:rPr>
            <a:t>Network Security</a:t>
          </a:r>
          <a:endParaRPr lang="en-US" sz="1800" i="1" dirty="0">
            <a:solidFill>
              <a:schemeClr val="bg1"/>
            </a:solidFill>
            <a:latin typeface="+mn-lt"/>
          </a:endParaRPr>
        </a:p>
      </dgm:t>
    </dgm:pt>
    <dgm:pt modelId="{AC291265-1E7A-455A-891D-476BDD1187C5}" type="parTrans" cxnId="{ABEFC1AA-24FB-41B0-9AFD-942A99C299F2}">
      <dgm:prSet/>
      <dgm:spPr/>
      <dgm:t>
        <a:bodyPr/>
        <a:lstStyle/>
        <a:p>
          <a:endParaRPr lang="en-US"/>
        </a:p>
      </dgm:t>
    </dgm:pt>
    <dgm:pt modelId="{D0BF23BD-7487-494E-9673-B0E8DA6CEC97}" type="sibTrans" cxnId="{ABEFC1AA-24FB-41B0-9AFD-942A99C299F2}">
      <dgm:prSet/>
      <dgm:spPr/>
      <dgm:t>
        <a:bodyPr/>
        <a:lstStyle/>
        <a:p>
          <a:endParaRPr lang="en-US"/>
        </a:p>
      </dgm:t>
    </dgm:pt>
    <dgm:pt modelId="{47011FA7-9651-469B-B469-0624EFF6A9EF}">
      <dgm:prSet phldrT="[Text]" custT="1"/>
      <dgm:spPr>
        <a:solidFill>
          <a:schemeClr val="tx2">
            <a:lumMod val="20000"/>
            <a:lumOff val="80000"/>
          </a:schemeClr>
        </a:solidFill>
        <a:ln>
          <a:solidFill>
            <a:schemeClr val="tx1"/>
          </a:solidFill>
        </a:ln>
      </dgm:spPr>
      <dgm:t>
        <a:bodyPr/>
        <a:lstStyle/>
        <a:p>
          <a:r>
            <a:rPr lang="en-US" sz="1800" i="1" dirty="0" smtClean="0">
              <a:solidFill>
                <a:schemeClr val="tx1"/>
              </a:solidFill>
              <a:latin typeface="+mn-lt"/>
            </a:rPr>
            <a:t>Physical Security	</a:t>
          </a:r>
          <a:endParaRPr lang="en-US" sz="1800" i="1" dirty="0">
            <a:solidFill>
              <a:schemeClr val="tx1"/>
            </a:solidFill>
            <a:latin typeface="+mn-lt"/>
          </a:endParaRPr>
        </a:p>
      </dgm:t>
    </dgm:pt>
    <dgm:pt modelId="{609018D0-70E8-44D9-A37A-D1B967DD13E3}" type="parTrans" cxnId="{AB9FB9CE-36C4-49A3-8836-5E1B29EE32E5}">
      <dgm:prSet/>
      <dgm:spPr>
        <a:solidFill>
          <a:schemeClr val="bg1">
            <a:lumMod val="50000"/>
          </a:schemeClr>
        </a:solidFill>
        <a:ln w="38100">
          <a:solidFill>
            <a:schemeClr val="accent6">
              <a:lumMod val="40000"/>
              <a:lumOff val="60000"/>
            </a:schemeClr>
          </a:solidFill>
        </a:ln>
      </dgm:spPr>
      <dgm:t>
        <a:bodyPr/>
        <a:lstStyle/>
        <a:p>
          <a:endParaRPr lang="en-US"/>
        </a:p>
      </dgm:t>
    </dgm:pt>
    <dgm:pt modelId="{C26CDD81-F1D8-4237-A52F-12F9A8A5A89F}" type="sibTrans" cxnId="{AB9FB9CE-36C4-49A3-8836-5E1B29EE32E5}">
      <dgm:prSet/>
      <dgm:spPr/>
      <dgm:t>
        <a:bodyPr/>
        <a:lstStyle/>
        <a:p>
          <a:endParaRPr lang="en-US"/>
        </a:p>
      </dgm:t>
    </dgm:pt>
    <dgm:pt modelId="{39DB828D-8F3D-44BD-B08B-00EEE875E686}">
      <dgm:prSet phldrT="[Text]" custT="1"/>
      <dgm:spPr>
        <a:solidFill>
          <a:schemeClr val="tx2">
            <a:lumMod val="20000"/>
            <a:lumOff val="80000"/>
          </a:schemeClr>
        </a:solidFill>
        <a:ln>
          <a:solidFill>
            <a:schemeClr val="tx1"/>
          </a:solidFill>
        </a:ln>
      </dgm:spPr>
      <dgm:t>
        <a:bodyPr/>
        <a:lstStyle/>
        <a:p>
          <a:r>
            <a:rPr lang="en-US" sz="1800" i="1" dirty="0" smtClean="0">
              <a:solidFill>
                <a:schemeClr val="tx1"/>
              </a:solidFill>
              <a:latin typeface="+mn-lt"/>
            </a:rPr>
            <a:t>Securing computer rooms</a:t>
          </a:r>
          <a:endParaRPr lang="en-US" sz="1800" i="1" dirty="0">
            <a:solidFill>
              <a:schemeClr val="tx1"/>
            </a:solidFill>
            <a:latin typeface="+mn-lt"/>
          </a:endParaRPr>
        </a:p>
      </dgm:t>
      <dgm:extLst>
        <a:ext uri="{E40237B7-FDA0-4F09-8148-C483321AD2D9}">
          <dgm14:cNvPr xmlns:dgm14="http://schemas.microsoft.com/office/drawing/2010/diagram" id="0" name="">
            <a:hlinkClick xmlns:r="http://schemas.openxmlformats.org/officeDocument/2006/relationships" r:id="rId1" action="ppaction://hlinksldjump"/>
          </dgm14:cNvPr>
        </a:ext>
      </dgm:extLst>
    </dgm:pt>
    <dgm:pt modelId="{E2EEC69B-A562-40F8-B583-88FD61CBD7E6}" type="parTrans" cxnId="{7BAF5F2F-176F-4A05-A231-3263E6E5FB11}">
      <dgm:prSet/>
      <dgm:spPr>
        <a:noFill/>
        <a:ln w="38100">
          <a:solidFill>
            <a:schemeClr val="accent6">
              <a:lumMod val="40000"/>
              <a:lumOff val="60000"/>
            </a:schemeClr>
          </a:solidFill>
        </a:ln>
      </dgm:spPr>
      <dgm:t>
        <a:bodyPr/>
        <a:lstStyle/>
        <a:p>
          <a:endParaRPr lang="en-US"/>
        </a:p>
      </dgm:t>
    </dgm:pt>
    <dgm:pt modelId="{C644A2A1-0F07-4F7C-BD7D-E03FE335D5E3}" type="sibTrans" cxnId="{7BAF5F2F-176F-4A05-A231-3263E6E5FB11}">
      <dgm:prSet/>
      <dgm:spPr/>
      <dgm:t>
        <a:bodyPr/>
        <a:lstStyle/>
        <a:p>
          <a:endParaRPr lang="en-US"/>
        </a:p>
      </dgm:t>
    </dgm:pt>
    <dgm:pt modelId="{06FCBD44-00C3-4ECF-8B7A-579B2914ACBB}">
      <dgm:prSet phldrT="[Text]" custT="1"/>
      <dgm:spPr>
        <a:solidFill>
          <a:schemeClr val="accent6">
            <a:lumMod val="75000"/>
          </a:schemeClr>
        </a:solidFill>
        <a:ln>
          <a:solidFill>
            <a:schemeClr val="tx1"/>
          </a:solidFill>
        </a:ln>
      </dgm:spPr>
      <dgm:t>
        <a:bodyPr/>
        <a:lstStyle/>
        <a:p>
          <a:r>
            <a:rPr lang="en-US" sz="1800" i="1" dirty="0" smtClean="0">
              <a:solidFill>
                <a:schemeClr val="tx1"/>
              </a:solidFill>
              <a:latin typeface="+mn-lt"/>
            </a:rPr>
            <a:t>Software Security</a:t>
          </a:r>
          <a:endParaRPr lang="en-US" sz="1800" i="1" dirty="0">
            <a:solidFill>
              <a:schemeClr val="tx1"/>
            </a:solidFill>
            <a:latin typeface="+mn-lt"/>
          </a:endParaRPr>
        </a:p>
      </dgm:t>
    </dgm:pt>
    <dgm:pt modelId="{7AAC1571-CEF7-46B7-960C-D19F68B6DA46}" type="parTrans" cxnId="{D545FDA8-305F-4811-A3B6-1A022316073C}">
      <dgm:prSet/>
      <dgm:spPr>
        <a:solidFill>
          <a:schemeClr val="bg1">
            <a:lumMod val="50000"/>
          </a:schemeClr>
        </a:solidFill>
        <a:ln w="38100">
          <a:solidFill>
            <a:schemeClr val="accent6">
              <a:lumMod val="40000"/>
              <a:lumOff val="60000"/>
            </a:schemeClr>
          </a:solidFill>
        </a:ln>
      </dgm:spPr>
      <dgm:t>
        <a:bodyPr/>
        <a:lstStyle/>
        <a:p>
          <a:endParaRPr lang="en-US"/>
        </a:p>
      </dgm:t>
    </dgm:pt>
    <dgm:pt modelId="{3FF0C176-3ECC-46DE-85C8-41ACF555A3C2}" type="sibTrans" cxnId="{D545FDA8-305F-4811-A3B6-1A022316073C}">
      <dgm:prSet/>
      <dgm:spPr/>
      <dgm:t>
        <a:bodyPr/>
        <a:lstStyle/>
        <a:p>
          <a:endParaRPr lang="en-US"/>
        </a:p>
      </dgm:t>
    </dgm:pt>
    <dgm:pt modelId="{553370DC-B343-426E-B006-9C1DA3C0598C}">
      <dgm:prSet phldrT="[Text]" custT="1"/>
      <dgm:spPr>
        <a:solidFill>
          <a:schemeClr val="accent6">
            <a:lumMod val="75000"/>
          </a:schemeClr>
        </a:solidFill>
        <a:ln>
          <a:solidFill>
            <a:schemeClr val="tx1"/>
          </a:solidFill>
        </a:ln>
      </dgm:spPr>
      <dgm:t>
        <a:bodyPr/>
        <a:lstStyle/>
        <a:p>
          <a:r>
            <a:rPr lang="en-US" sz="1800" i="1" dirty="0" smtClean="0">
              <a:solidFill>
                <a:schemeClr val="tx1"/>
              </a:solidFill>
              <a:latin typeface="+mn-lt"/>
            </a:rPr>
            <a:t>Firewalls</a:t>
          </a:r>
          <a:endParaRPr lang="en-US" sz="1800" i="1" dirty="0">
            <a:solidFill>
              <a:schemeClr val="tx1"/>
            </a:solidFill>
            <a:latin typeface="+mn-lt"/>
          </a:endParaRPr>
        </a:p>
      </dgm:t>
      <dgm:extLst>
        <a:ext uri="{E40237B7-FDA0-4F09-8148-C483321AD2D9}">
          <dgm14:cNvPr xmlns:dgm14="http://schemas.microsoft.com/office/drawing/2010/diagram" id="0" name="">
            <a:hlinkClick xmlns:r="http://schemas.openxmlformats.org/officeDocument/2006/relationships" r:id="rId2" action="ppaction://hlinksldjump"/>
          </dgm14:cNvPr>
        </a:ext>
      </dgm:extLst>
    </dgm:pt>
    <dgm:pt modelId="{94239BCB-1694-452E-A370-9AC927730E2F}" type="parTrans" cxnId="{6ACEAEC4-625A-435A-A243-7F651A003608}">
      <dgm:prSet/>
      <dgm:spPr>
        <a:ln w="38100">
          <a:solidFill>
            <a:schemeClr val="accent6">
              <a:lumMod val="40000"/>
              <a:lumOff val="60000"/>
            </a:schemeClr>
          </a:solidFill>
        </a:ln>
      </dgm:spPr>
      <dgm:t>
        <a:bodyPr/>
        <a:lstStyle/>
        <a:p>
          <a:endParaRPr lang="en-US"/>
        </a:p>
      </dgm:t>
    </dgm:pt>
    <dgm:pt modelId="{564C63DC-38D4-426C-918A-8A224676D6AA}" type="sibTrans" cxnId="{6ACEAEC4-625A-435A-A243-7F651A003608}">
      <dgm:prSet/>
      <dgm:spPr/>
      <dgm:t>
        <a:bodyPr/>
        <a:lstStyle/>
        <a:p>
          <a:endParaRPr lang="en-US"/>
        </a:p>
      </dgm:t>
    </dgm:pt>
    <dgm:pt modelId="{65517339-C8D5-4EEA-87DB-E235618F2E69}">
      <dgm:prSet phldrT="[Text]" custT="1"/>
      <dgm:spPr>
        <a:solidFill>
          <a:schemeClr val="accent6">
            <a:lumMod val="75000"/>
          </a:schemeClr>
        </a:solidFill>
        <a:ln>
          <a:solidFill>
            <a:schemeClr val="tx1"/>
          </a:solidFill>
        </a:ln>
      </dgm:spPr>
      <dgm:t>
        <a:bodyPr/>
        <a:lstStyle/>
        <a:p>
          <a:r>
            <a:rPr lang="en-US" sz="1800" i="1" dirty="0" smtClean="0">
              <a:solidFill>
                <a:schemeClr val="tx1"/>
              </a:solidFill>
              <a:latin typeface="+mn-lt"/>
            </a:rPr>
            <a:t>Encryption</a:t>
          </a:r>
          <a:endParaRPr lang="en-US" sz="1800" i="1" dirty="0">
            <a:solidFill>
              <a:schemeClr val="tx1"/>
            </a:solidFill>
            <a:latin typeface="+mn-lt"/>
          </a:endParaRPr>
        </a:p>
      </dgm:t>
      <dgm:extLst>
        <a:ext uri="{E40237B7-FDA0-4F09-8148-C483321AD2D9}">
          <dgm14:cNvPr xmlns:dgm14="http://schemas.microsoft.com/office/drawing/2010/diagram" id="0" name="">
            <a:hlinkClick xmlns:r="http://schemas.openxmlformats.org/officeDocument/2006/relationships" r:id="rId3" action="ppaction://hlinksldjump"/>
          </dgm14:cNvPr>
        </a:ext>
      </dgm:extLst>
    </dgm:pt>
    <dgm:pt modelId="{41D242AF-1060-437E-A2F0-5BECF969C83C}" type="parTrans" cxnId="{BE0574CB-C4AA-42CB-BBC3-18B146E78977}">
      <dgm:prSet/>
      <dgm:spPr>
        <a:ln w="38100">
          <a:solidFill>
            <a:schemeClr val="accent6">
              <a:lumMod val="40000"/>
              <a:lumOff val="60000"/>
            </a:schemeClr>
          </a:solidFill>
        </a:ln>
      </dgm:spPr>
      <dgm:t>
        <a:bodyPr/>
        <a:lstStyle/>
        <a:p>
          <a:endParaRPr lang="en-US"/>
        </a:p>
      </dgm:t>
    </dgm:pt>
    <dgm:pt modelId="{3E18FA31-D695-407B-85C7-05F63C20268F}" type="sibTrans" cxnId="{BE0574CB-C4AA-42CB-BBC3-18B146E78977}">
      <dgm:prSet/>
      <dgm:spPr/>
      <dgm:t>
        <a:bodyPr/>
        <a:lstStyle/>
        <a:p>
          <a:endParaRPr lang="en-US"/>
        </a:p>
      </dgm:t>
    </dgm:pt>
    <dgm:pt modelId="{41FCC09B-C471-4392-B30E-231EF810B941}">
      <dgm:prSet phldrT="[Text]" custT="1"/>
      <dgm:spPr>
        <a:solidFill>
          <a:schemeClr val="accent6">
            <a:lumMod val="75000"/>
          </a:schemeClr>
        </a:solidFill>
        <a:ln>
          <a:solidFill>
            <a:schemeClr val="tx1"/>
          </a:solidFill>
        </a:ln>
      </dgm:spPr>
      <dgm:t>
        <a:bodyPr/>
        <a:lstStyle/>
        <a:p>
          <a:r>
            <a:rPr lang="en-US" sz="1800" i="1" dirty="0" smtClean="0">
              <a:solidFill>
                <a:schemeClr val="tx1"/>
              </a:solidFill>
              <a:latin typeface="+mn-lt"/>
            </a:rPr>
            <a:t>Digital certification</a:t>
          </a:r>
          <a:endParaRPr lang="en-US" sz="1800" i="1" dirty="0">
            <a:solidFill>
              <a:schemeClr val="tx1"/>
            </a:solidFill>
            <a:latin typeface="+mn-lt"/>
          </a:endParaRPr>
        </a:p>
      </dgm:t>
      <dgm:extLst>
        <a:ext uri="{E40237B7-FDA0-4F09-8148-C483321AD2D9}">
          <dgm14:cNvPr xmlns:dgm14="http://schemas.microsoft.com/office/drawing/2010/diagram" id="0" name="">
            <a:hlinkClick xmlns:r="http://schemas.openxmlformats.org/officeDocument/2006/relationships" r:id="rId4" action="ppaction://hlinksldjump"/>
          </dgm14:cNvPr>
        </a:ext>
      </dgm:extLst>
    </dgm:pt>
    <dgm:pt modelId="{3D29AEE9-CF19-49C2-9FAB-F6BFB0810F69}" type="parTrans" cxnId="{EDC7DEB4-0C97-4C63-9012-30008C2D33F0}">
      <dgm:prSet/>
      <dgm:spPr>
        <a:ln w="38100">
          <a:solidFill>
            <a:schemeClr val="accent6">
              <a:lumMod val="40000"/>
              <a:lumOff val="60000"/>
            </a:schemeClr>
          </a:solidFill>
        </a:ln>
      </dgm:spPr>
      <dgm:t>
        <a:bodyPr/>
        <a:lstStyle/>
        <a:p>
          <a:endParaRPr lang="en-US"/>
        </a:p>
      </dgm:t>
    </dgm:pt>
    <dgm:pt modelId="{6E4913AD-6EDA-468C-8B5C-F9ABD86B284A}" type="sibTrans" cxnId="{EDC7DEB4-0C97-4C63-9012-30008C2D33F0}">
      <dgm:prSet/>
      <dgm:spPr/>
      <dgm:t>
        <a:bodyPr/>
        <a:lstStyle/>
        <a:p>
          <a:endParaRPr lang="en-US"/>
        </a:p>
      </dgm:t>
    </dgm:pt>
    <dgm:pt modelId="{3D0C1830-CFA3-4049-A433-F15E012254E0}">
      <dgm:prSet phldrT="[Text]" custT="1"/>
      <dgm:spPr>
        <a:solidFill>
          <a:schemeClr val="accent6">
            <a:lumMod val="75000"/>
          </a:schemeClr>
        </a:solidFill>
        <a:ln>
          <a:solidFill>
            <a:schemeClr val="tx1"/>
          </a:solidFill>
        </a:ln>
      </dgm:spPr>
      <dgm:t>
        <a:bodyPr/>
        <a:lstStyle/>
        <a:p>
          <a:r>
            <a:rPr lang="en-US" sz="1800" i="1" dirty="0" smtClean="0">
              <a:solidFill>
                <a:schemeClr val="tx1"/>
              </a:solidFill>
              <a:latin typeface="+mn-lt"/>
            </a:rPr>
            <a:t>Authentication techniques</a:t>
          </a:r>
          <a:endParaRPr lang="en-US" sz="1800" i="1" dirty="0">
            <a:solidFill>
              <a:schemeClr val="tx1"/>
            </a:solidFill>
            <a:latin typeface="+mn-lt"/>
          </a:endParaRPr>
        </a:p>
      </dgm:t>
      <dgm:extLst>
        <a:ext uri="{E40237B7-FDA0-4F09-8148-C483321AD2D9}">
          <dgm14:cNvPr xmlns:dgm14="http://schemas.microsoft.com/office/drawing/2010/diagram" id="0" name="">
            <a:hlinkClick xmlns:r="http://schemas.openxmlformats.org/officeDocument/2006/relationships" r:id="rId5" action="ppaction://hlinksldjump"/>
          </dgm14:cNvPr>
        </a:ext>
      </dgm:extLst>
    </dgm:pt>
    <dgm:pt modelId="{D2242071-D359-4532-8A31-05B76F5898E3}" type="parTrans" cxnId="{C5C5C73A-E856-46F0-981D-B5256748ECAF}">
      <dgm:prSet/>
      <dgm:spPr>
        <a:ln w="38100">
          <a:solidFill>
            <a:schemeClr val="accent6">
              <a:lumMod val="40000"/>
              <a:lumOff val="60000"/>
            </a:schemeClr>
          </a:solidFill>
        </a:ln>
      </dgm:spPr>
      <dgm:t>
        <a:bodyPr/>
        <a:lstStyle/>
        <a:p>
          <a:endParaRPr lang="en-US"/>
        </a:p>
      </dgm:t>
    </dgm:pt>
    <dgm:pt modelId="{DF9C3B48-696A-4E81-9884-38EBEF3F720D}" type="sibTrans" cxnId="{C5C5C73A-E856-46F0-981D-B5256748ECAF}">
      <dgm:prSet/>
      <dgm:spPr/>
      <dgm:t>
        <a:bodyPr/>
        <a:lstStyle/>
        <a:p>
          <a:endParaRPr lang="en-US"/>
        </a:p>
      </dgm:t>
    </dgm:pt>
    <dgm:pt modelId="{09B5C889-3E75-4AA2-AAFD-11140FAC8E6C}">
      <dgm:prSet phldrT="[Text]" custT="1"/>
      <dgm:spPr>
        <a:solidFill>
          <a:schemeClr val="accent6">
            <a:lumMod val="75000"/>
          </a:schemeClr>
        </a:solidFill>
        <a:ln>
          <a:solidFill>
            <a:schemeClr val="tx1"/>
          </a:solidFill>
        </a:ln>
      </dgm:spPr>
      <dgm:t>
        <a:bodyPr/>
        <a:lstStyle/>
        <a:p>
          <a:r>
            <a:rPr lang="en-US" sz="1800" i="1" dirty="0" smtClean="0">
              <a:solidFill>
                <a:schemeClr val="tx1"/>
              </a:solidFill>
              <a:latin typeface="+mn-lt"/>
            </a:rPr>
            <a:t>“Anti-” software</a:t>
          </a:r>
          <a:endParaRPr lang="en-US" sz="1800" i="1" dirty="0">
            <a:solidFill>
              <a:schemeClr val="tx1"/>
            </a:solidFill>
            <a:latin typeface="+mn-lt"/>
          </a:endParaRPr>
        </a:p>
      </dgm:t>
      <dgm:extLst>
        <a:ext uri="{E40237B7-FDA0-4F09-8148-C483321AD2D9}">
          <dgm14:cNvPr xmlns:dgm14="http://schemas.microsoft.com/office/drawing/2010/diagram" id="0" name="">
            <a:hlinkClick xmlns:r="http://schemas.openxmlformats.org/officeDocument/2006/relationships" r:id="rId6" action="ppaction://hlinksldjump"/>
          </dgm14:cNvPr>
        </a:ext>
      </dgm:extLst>
    </dgm:pt>
    <dgm:pt modelId="{574C164C-DD27-4AF9-AB52-110525E1CC4A}" type="parTrans" cxnId="{6389AB71-D30F-4B5D-A21C-69CA959043AF}">
      <dgm:prSet/>
      <dgm:spPr>
        <a:ln w="38100">
          <a:solidFill>
            <a:schemeClr val="accent6">
              <a:lumMod val="40000"/>
              <a:lumOff val="60000"/>
            </a:schemeClr>
          </a:solidFill>
        </a:ln>
      </dgm:spPr>
      <dgm:t>
        <a:bodyPr/>
        <a:lstStyle/>
        <a:p>
          <a:endParaRPr lang="en-US"/>
        </a:p>
      </dgm:t>
    </dgm:pt>
    <dgm:pt modelId="{FECF5657-0840-4241-8C38-5C3CC93122F0}" type="sibTrans" cxnId="{6389AB71-D30F-4B5D-A21C-69CA959043AF}">
      <dgm:prSet/>
      <dgm:spPr/>
      <dgm:t>
        <a:bodyPr/>
        <a:lstStyle/>
        <a:p>
          <a:endParaRPr lang="en-US"/>
        </a:p>
      </dgm:t>
    </dgm:pt>
    <dgm:pt modelId="{4358E0B4-2714-47CF-B0CB-75C7FC46BE5E}">
      <dgm:prSet phldrT="[Text]" custT="1"/>
      <dgm:spPr>
        <a:solidFill>
          <a:schemeClr val="accent6">
            <a:lumMod val="75000"/>
          </a:schemeClr>
        </a:solidFill>
        <a:ln>
          <a:solidFill>
            <a:schemeClr val="tx1"/>
          </a:solidFill>
        </a:ln>
      </dgm:spPr>
      <dgm:t>
        <a:bodyPr/>
        <a:lstStyle/>
        <a:p>
          <a:r>
            <a:rPr lang="en-US" sz="1800" i="1" dirty="0" smtClean="0">
              <a:solidFill>
                <a:schemeClr val="tx1"/>
              </a:solidFill>
              <a:latin typeface="+mn-lt"/>
            </a:rPr>
            <a:t>User ID and password</a:t>
          </a:r>
          <a:endParaRPr lang="en-US" sz="1800" i="1" dirty="0">
            <a:solidFill>
              <a:schemeClr val="tx1"/>
            </a:solidFill>
            <a:latin typeface="+mn-lt"/>
          </a:endParaRPr>
        </a:p>
      </dgm:t>
      <dgm:extLst>
        <a:ext uri="{E40237B7-FDA0-4F09-8148-C483321AD2D9}">
          <dgm14:cNvPr xmlns:dgm14="http://schemas.microsoft.com/office/drawing/2010/diagram" id="0" name="">
            <a:hlinkClick xmlns:r="http://schemas.openxmlformats.org/officeDocument/2006/relationships" r:id="rId7" action="ppaction://hlinksldjump"/>
          </dgm14:cNvPr>
        </a:ext>
      </dgm:extLst>
    </dgm:pt>
    <dgm:pt modelId="{6DBE1E7B-B80C-40D6-BDD3-B763EEA3DA68}" type="parTrans" cxnId="{E8663A6B-88CD-4765-9789-358509BE074B}">
      <dgm:prSet/>
      <dgm:spPr>
        <a:ln w="38100">
          <a:solidFill>
            <a:schemeClr val="accent6">
              <a:lumMod val="40000"/>
              <a:lumOff val="60000"/>
            </a:schemeClr>
          </a:solidFill>
        </a:ln>
      </dgm:spPr>
      <dgm:t>
        <a:bodyPr/>
        <a:lstStyle/>
        <a:p>
          <a:endParaRPr lang="en-US"/>
        </a:p>
      </dgm:t>
    </dgm:pt>
    <dgm:pt modelId="{6379EB43-2D71-4E20-9C22-86425E9C7F27}" type="sibTrans" cxnId="{E8663A6B-88CD-4765-9789-358509BE074B}">
      <dgm:prSet/>
      <dgm:spPr/>
      <dgm:t>
        <a:bodyPr/>
        <a:lstStyle/>
        <a:p>
          <a:endParaRPr lang="en-US"/>
        </a:p>
      </dgm:t>
    </dgm:pt>
    <dgm:pt modelId="{87D0338D-299E-493E-85C6-2AE6663DDA59}">
      <dgm:prSet phldrT="[Text]" custT="1"/>
      <dgm:spPr>
        <a:solidFill>
          <a:schemeClr val="accent6">
            <a:lumMod val="75000"/>
          </a:schemeClr>
        </a:solidFill>
        <a:ln>
          <a:solidFill>
            <a:schemeClr val="tx1"/>
          </a:solidFill>
        </a:ln>
      </dgm:spPr>
      <dgm:t>
        <a:bodyPr/>
        <a:lstStyle/>
        <a:p>
          <a:r>
            <a:rPr lang="en-US" sz="1800" i="1" dirty="0" smtClean="0">
              <a:solidFill>
                <a:schemeClr val="tx1"/>
              </a:solidFill>
              <a:latin typeface="+mn-lt"/>
            </a:rPr>
            <a:t>Chip and PIN system</a:t>
          </a:r>
          <a:endParaRPr lang="en-US" sz="1800" i="1" dirty="0">
            <a:solidFill>
              <a:schemeClr val="tx1"/>
            </a:solidFill>
            <a:latin typeface="+mn-lt"/>
          </a:endParaRPr>
        </a:p>
      </dgm:t>
      <dgm:extLst>
        <a:ext uri="{E40237B7-FDA0-4F09-8148-C483321AD2D9}">
          <dgm14:cNvPr xmlns:dgm14="http://schemas.microsoft.com/office/drawing/2010/diagram" id="0" name="">
            <a:hlinkClick xmlns:r="http://schemas.openxmlformats.org/officeDocument/2006/relationships" r:id="rId8" action="ppaction://hlinksldjump"/>
          </dgm14:cNvPr>
        </a:ext>
      </dgm:extLst>
    </dgm:pt>
    <dgm:pt modelId="{9F23AB49-1025-4D45-9A2E-AC66D6C7142B}" type="parTrans" cxnId="{49E17DDD-FC31-481F-B047-C6FFBF78F84B}">
      <dgm:prSet/>
      <dgm:spPr>
        <a:ln w="38100">
          <a:solidFill>
            <a:schemeClr val="accent6">
              <a:lumMod val="40000"/>
              <a:lumOff val="60000"/>
            </a:schemeClr>
          </a:solidFill>
        </a:ln>
      </dgm:spPr>
      <dgm:t>
        <a:bodyPr/>
        <a:lstStyle/>
        <a:p>
          <a:endParaRPr lang="en-US"/>
        </a:p>
      </dgm:t>
    </dgm:pt>
    <dgm:pt modelId="{DF308261-F906-4CD9-A2F3-A20B2F08289B}" type="sibTrans" cxnId="{49E17DDD-FC31-481F-B047-C6FFBF78F84B}">
      <dgm:prSet/>
      <dgm:spPr/>
      <dgm:t>
        <a:bodyPr/>
        <a:lstStyle/>
        <a:p>
          <a:endParaRPr lang="en-US"/>
        </a:p>
      </dgm:t>
    </dgm:pt>
    <dgm:pt modelId="{531B291A-4B69-4224-A218-DDFFD9671149}">
      <dgm:prSet phldrT="[Text]" custT="1"/>
      <dgm:spPr>
        <a:solidFill>
          <a:schemeClr val="tx2">
            <a:lumMod val="20000"/>
            <a:lumOff val="80000"/>
          </a:schemeClr>
        </a:solidFill>
        <a:ln>
          <a:solidFill>
            <a:schemeClr val="tx1"/>
          </a:solidFill>
        </a:ln>
      </dgm:spPr>
      <dgm:t>
        <a:bodyPr/>
        <a:lstStyle/>
        <a:p>
          <a:r>
            <a:rPr lang="en-US" sz="1800" i="1" dirty="0" smtClean="0">
              <a:solidFill>
                <a:schemeClr val="tx1"/>
              </a:solidFill>
              <a:latin typeface="+mn-lt"/>
            </a:rPr>
            <a:t>Security guards</a:t>
          </a:r>
          <a:endParaRPr lang="en-US" sz="1800" i="1" dirty="0">
            <a:solidFill>
              <a:schemeClr val="tx1"/>
            </a:solidFill>
            <a:latin typeface="+mn-lt"/>
          </a:endParaRPr>
        </a:p>
      </dgm:t>
      <dgm:extLst>
        <a:ext uri="{E40237B7-FDA0-4F09-8148-C483321AD2D9}">
          <dgm14:cNvPr xmlns:dgm14="http://schemas.microsoft.com/office/drawing/2010/diagram" id="0" name="">
            <a:hlinkClick xmlns:r="http://schemas.openxmlformats.org/officeDocument/2006/relationships" r:id="rId9" action="ppaction://hlinksldjump"/>
          </dgm14:cNvPr>
        </a:ext>
      </dgm:extLst>
    </dgm:pt>
    <dgm:pt modelId="{B1301005-029B-4237-8BFF-A86991C43A13}" type="sibTrans" cxnId="{7ECC919D-7544-4146-BEBB-9A9D628F761E}">
      <dgm:prSet/>
      <dgm:spPr/>
      <dgm:t>
        <a:bodyPr/>
        <a:lstStyle/>
        <a:p>
          <a:endParaRPr lang="en-US"/>
        </a:p>
      </dgm:t>
    </dgm:pt>
    <dgm:pt modelId="{CB1CD504-D6ED-4FC1-B5AC-054B7201FD1C}" type="parTrans" cxnId="{7ECC919D-7544-4146-BEBB-9A9D628F761E}">
      <dgm:prSet/>
      <dgm:spPr>
        <a:ln w="38100">
          <a:solidFill>
            <a:schemeClr val="accent6">
              <a:lumMod val="40000"/>
              <a:lumOff val="60000"/>
            </a:schemeClr>
          </a:solidFill>
        </a:ln>
      </dgm:spPr>
      <dgm:t>
        <a:bodyPr/>
        <a:lstStyle/>
        <a:p>
          <a:endParaRPr lang="en-US"/>
        </a:p>
      </dgm:t>
    </dgm:pt>
    <dgm:pt modelId="{AB2DD729-29F5-481B-8AFC-7E3899C8C065}">
      <dgm:prSet phldrT="[Text]" custT="1"/>
      <dgm:spPr>
        <a:solidFill>
          <a:schemeClr val="accent6">
            <a:lumMod val="75000"/>
          </a:schemeClr>
        </a:solidFill>
        <a:ln>
          <a:solidFill>
            <a:schemeClr val="tx1"/>
          </a:solidFill>
        </a:ln>
      </dgm:spPr>
      <dgm:t>
        <a:bodyPr/>
        <a:lstStyle/>
        <a:p>
          <a:r>
            <a:rPr lang="en-US" sz="1800" i="1" dirty="0" smtClean="0">
              <a:solidFill>
                <a:schemeClr val="tx1"/>
              </a:solidFill>
              <a:latin typeface="+mn-lt"/>
            </a:rPr>
            <a:t>WEP/WPA</a:t>
          </a:r>
          <a:endParaRPr lang="en-US" sz="1800" i="1" dirty="0">
            <a:solidFill>
              <a:schemeClr val="tx1"/>
            </a:solidFill>
            <a:latin typeface="+mn-lt"/>
          </a:endParaRPr>
        </a:p>
      </dgm:t>
      <dgm:extLst>
        <a:ext uri="{E40237B7-FDA0-4F09-8148-C483321AD2D9}">
          <dgm14:cNvPr xmlns:dgm14="http://schemas.microsoft.com/office/drawing/2010/diagram" id="0" name="">
            <a:hlinkClick xmlns:r="http://schemas.openxmlformats.org/officeDocument/2006/relationships" r:id="rId8" action="ppaction://hlinksldjump"/>
          </dgm14:cNvPr>
        </a:ext>
      </dgm:extLst>
    </dgm:pt>
    <dgm:pt modelId="{D01AA6FC-2A7C-4F9A-84DE-1EFE3AF2B4BD}" type="parTrans" cxnId="{9937631E-955E-4744-AF61-085224E5CD97}">
      <dgm:prSet/>
      <dgm:spPr>
        <a:solidFill>
          <a:schemeClr val="accent3">
            <a:lumMod val="60000"/>
            <a:lumOff val="40000"/>
          </a:schemeClr>
        </a:solidFill>
        <a:ln>
          <a:solidFill>
            <a:schemeClr val="accent6">
              <a:lumMod val="40000"/>
              <a:lumOff val="60000"/>
            </a:schemeClr>
          </a:solidFill>
        </a:ln>
      </dgm:spPr>
      <dgm:t>
        <a:bodyPr/>
        <a:lstStyle/>
        <a:p>
          <a:endParaRPr lang="en-US"/>
        </a:p>
      </dgm:t>
    </dgm:pt>
    <dgm:pt modelId="{BF55F86A-21E0-403B-B7F9-0B7AD9C65CC0}" type="sibTrans" cxnId="{9937631E-955E-4744-AF61-085224E5CD97}">
      <dgm:prSet/>
      <dgm:spPr/>
      <dgm:t>
        <a:bodyPr/>
        <a:lstStyle/>
        <a:p>
          <a:endParaRPr lang="en-US"/>
        </a:p>
      </dgm:t>
    </dgm:pt>
    <dgm:pt modelId="{FCC0DB5A-9610-4A25-81A2-9FF8E0880F12}" type="pres">
      <dgm:prSet presAssocID="{21DFA82E-38A2-4B36-9FC6-C8810766ED71}" presName="Name0" presStyleCnt="0">
        <dgm:presLayoutVars>
          <dgm:chPref val="1"/>
          <dgm:dir/>
          <dgm:animOne val="branch"/>
          <dgm:animLvl val="lvl"/>
          <dgm:resizeHandles val="exact"/>
        </dgm:presLayoutVars>
      </dgm:prSet>
      <dgm:spPr/>
      <dgm:t>
        <a:bodyPr/>
        <a:lstStyle/>
        <a:p>
          <a:endParaRPr lang="en-US"/>
        </a:p>
      </dgm:t>
    </dgm:pt>
    <dgm:pt modelId="{ECFCFC35-8913-4951-A0DD-4172D8F4AC86}" type="pres">
      <dgm:prSet presAssocID="{0C76B5B1-C923-41AA-BFB1-D959FF1B0662}" presName="root1" presStyleCnt="0"/>
      <dgm:spPr/>
    </dgm:pt>
    <dgm:pt modelId="{939539DF-BFBA-4AA4-8608-F5681C605D2D}" type="pres">
      <dgm:prSet presAssocID="{0C76B5B1-C923-41AA-BFB1-D959FF1B0662}" presName="LevelOneTextNode" presStyleLbl="node0" presStyleIdx="0" presStyleCnt="1" custLinFactX="-90439" custLinFactNeighborX="-100000" custLinFactNeighborY="-4395">
        <dgm:presLayoutVars>
          <dgm:chPref val="3"/>
        </dgm:presLayoutVars>
      </dgm:prSet>
      <dgm:spPr/>
      <dgm:t>
        <a:bodyPr/>
        <a:lstStyle/>
        <a:p>
          <a:endParaRPr lang="en-US"/>
        </a:p>
      </dgm:t>
    </dgm:pt>
    <dgm:pt modelId="{181F9D60-0C99-4B7E-8252-954720DB8EED}" type="pres">
      <dgm:prSet presAssocID="{0C76B5B1-C923-41AA-BFB1-D959FF1B0662}" presName="level2hierChild" presStyleCnt="0"/>
      <dgm:spPr/>
    </dgm:pt>
    <dgm:pt modelId="{951A28FC-F88D-40D8-AC76-E17DCCFA2E92}" type="pres">
      <dgm:prSet presAssocID="{609018D0-70E8-44D9-A37A-D1B967DD13E3}" presName="conn2-1" presStyleLbl="parChTrans1D2" presStyleIdx="0" presStyleCnt="2"/>
      <dgm:spPr/>
      <dgm:t>
        <a:bodyPr/>
        <a:lstStyle/>
        <a:p>
          <a:endParaRPr lang="en-US"/>
        </a:p>
      </dgm:t>
    </dgm:pt>
    <dgm:pt modelId="{BA1ACCFD-4647-4C71-8D68-AD7B56B87452}" type="pres">
      <dgm:prSet presAssocID="{609018D0-70E8-44D9-A37A-D1B967DD13E3}" presName="connTx" presStyleLbl="parChTrans1D2" presStyleIdx="0" presStyleCnt="2"/>
      <dgm:spPr/>
      <dgm:t>
        <a:bodyPr/>
        <a:lstStyle/>
        <a:p>
          <a:endParaRPr lang="en-US"/>
        </a:p>
      </dgm:t>
    </dgm:pt>
    <dgm:pt modelId="{2E41F174-56FD-4492-AF33-60D00E4BFD68}" type="pres">
      <dgm:prSet presAssocID="{47011FA7-9651-469B-B469-0624EFF6A9EF}" presName="root2" presStyleCnt="0"/>
      <dgm:spPr/>
    </dgm:pt>
    <dgm:pt modelId="{68AC5282-C994-47A8-B9F3-761A736BA495}" type="pres">
      <dgm:prSet presAssocID="{47011FA7-9651-469B-B469-0624EFF6A9EF}" presName="LevelTwoTextNode" presStyleLbl="node2" presStyleIdx="0" presStyleCnt="2">
        <dgm:presLayoutVars>
          <dgm:chPref val="3"/>
        </dgm:presLayoutVars>
      </dgm:prSet>
      <dgm:spPr/>
      <dgm:t>
        <a:bodyPr/>
        <a:lstStyle/>
        <a:p>
          <a:endParaRPr lang="en-US"/>
        </a:p>
      </dgm:t>
    </dgm:pt>
    <dgm:pt modelId="{D880C022-3D86-4E74-B376-DCC66B295100}" type="pres">
      <dgm:prSet presAssocID="{47011FA7-9651-469B-B469-0624EFF6A9EF}" presName="level3hierChild" presStyleCnt="0"/>
      <dgm:spPr/>
    </dgm:pt>
    <dgm:pt modelId="{8813FF65-A6CE-475F-AF42-28ADF70A92F6}" type="pres">
      <dgm:prSet presAssocID="{E2EEC69B-A562-40F8-B583-88FD61CBD7E6}" presName="conn2-1" presStyleLbl="parChTrans1D3" presStyleIdx="0" presStyleCnt="10"/>
      <dgm:spPr/>
      <dgm:t>
        <a:bodyPr/>
        <a:lstStyle/>
        <a:p>
          <a:endParaRPr lang="en-US"/>
        </a:p>
      </dgm:t>
    </dgm:pt>
    <dgm:pt modelId="{CA73F8BB-D294-4F28-ADE2-6D7C5797C09A}" type="pres">
      <dgm:prSet presAssocID="{E2EEC69B-A562-40F8-B583-88FD61CBD7E6}" presName="connTx" presStyleLbl="parChTrans1D3" presStyleIdx="0" presStyleCnt="10"/>
      <dgm:spPr/>
      <dgm:t>
        <a:bodyPr/>
        <a:lstStyle/>
        <a:p>
          <a:endParaRPr lang="en-US"/>
        </a:p>
      </dgm:t>
    </dgm:pt>
    <dgm:pt modelId="{F1619FDA-ACA0-4331-B0C0-560E99A027C8}" type="pres">
      <dgm:prSet presAssocID="{39DB828D-8F3D-44BD-B08B-00EEE875E686}" presName="root2" presStyleCnt="0"/>
      <dgm:spPr/>
    </dgm:pt>
    <dgm:pt modelId="{BFD06C26-8805-4E6A-91FA-2A178E7D617D}" type="pres">
      <dgm:prSet presAssocID="{39DB828D-8F3D-44BD-B08B-00EEE875E686}" presName="LevelTwoTextNode" presStyleLbl="node3" presStyleIdx="0" presStyleCnt="10">
        <dgm:presLayoutVars>
          <dgm:chPref val="3"/>
        </dgm:presLayoutVars>
      </dgm:prSet>
      <dgm:spPr/>
      <dgm:t>
        <a:bodyPr/>
        <a:lstStyle/>
        <a:p>
          <a:endParaRPr lang="en-US"/>
        </a:p>
      </dgm:t>
    </dgm:pt>
    <dgm:pt modelId="{CF0A4565-70F8-4B10-84C7-723F26621117}" type="pres">
      <dgm:prSet presAssocID="{39DB828D-8F3D-44BD-B08B-00EEE875E686}" presName="level3hierChild" presStyleCnt="0"/>
      <dgm:spPr/>
    </dgm:pt>
    <dgm:pt modelId="{4B07F9EE-1958-4A2B-84E2-9555EA64C2DE}" type="pres">
      <dgm:prSet presAssocID="{CB1CD504-D6ED-4FC1-B5AC-054B7201FD1C}" presName="conn2-1" presStyleLbl="parChTrans1D3" presStyleIdx="1" presStyleCnt="10"/>
      <dgm:spPr/>
      <dgm:t>
        <a:bodyPr/>
        <a:lstStyle/>
        <a:p>
          <a:endParaRPr lang="en-US"/>
        </a:p>
      </dgm:t>
    </dgm:pt>
    <dgm:pt modelId="{50673733-7B16-4B8B-B8D4-52537CB352A4}" type="pres">
      <dgm:prSet presAssocID="{CB1CD504-D6ED-4FC1-B5AC-054B7201FD1C}" presName="connTx" presStyleLbl="parChTrans1D3" presStyleIdx="1" presStyleCnt="10"/>
      <dgm:spPr/>
      <dgm:t>
        <a:bodyPr/>
        <a:lstStyle/>
        <a:p>
          <a:endParaRPr lang="en-US"/>
        </a:p>
      </dgm:t>
    </dgm:pt>
    <dgm:pt modelId="{C12D75A5-20E0-46F3-9BCB-6148AC948FE2}" type="pres">
      <dgm:prSet presAssocID="{531B291A-4B69-4224-A218-DDFFD9671149}" presName="root2" presStyleCnt="0"/>
      <dgm:spPr/>
    </dgm:pt>
    <dgm:pt modelId="{1B4C7792-52B1-4778-8928-25177456675C}" type="pres">
      <dgm:prSet presAssocID="{531B291A-4B69-4224-A218-DDFFD9671149}" presName="LevelTwoTextNode" presStyleLbl="node3" presStyleIdx="1" presStyleCnt="10">
        <dgm:presLayoutVars>
          <dgm:chPref val="3"/>
        </dgm:presLayoutVars>
      </dgm:prSet>
      <dgm:spPr/>
      <dgm:t>
        <a:bodyPr/>
        <a:lstStyle/>
        <a:p>
          <a:endParaRPr lang="en-US"/>
        </a:p>
      </dgm:t>
    </dgm:pt>
    <dgm:pt modelId="{88333C12-0616-4346-8946-C2ADF128F9C8}" type="pres">
      <dgm:prSet presAssocID="{531B291A-4B69-4224-A218-DDFFD9671149}" presName="level3hierChild" presStyleCnt="0"/>
      <dgm:spPr/>
    </dgm:pt>
    <dgm:pt modelId="{E402493B-34BC-4996-AEDE-DC28D3C40581}" type="pres">
      <dgm:prSet presAssocID="{7AAC1571-CEF7-46B7-960C-D19F68B6DA46}" presName="conn2-1" presStyleLbl="parChTrans1D2" presStyleIdx="1" presStyleCnt="2"/>
      <dgm:spPr/>
      <dgm:t>
        <a:bodyPr/>
        <a:lstStyle/>
        <a:p>
          <a:endParaRPr lang="en-US"/>
        </a:p>
      </dgm:t>
    </dgm:pt>
    <dgm:pt modelId="{8ED21CEE-457F-4286-945E-511ABDB644A8}" type="pres">
      <dgm:prSet presAssocID="{7AAC1571-CEF7-46B7-960C-D19F68B6DA46}" presName="connTx" presStyleLbl="parChTrans1D2" presStyleIdx="1" presStyleCnt="2"/>
      <dgm:spPr/>
      <dgm:t>
        <a:bodyPr/>
        <a:lstStyle/>
        <a:p>
          <a:endParaRPr lang="en-US"/>
        </a:p>
      </dgm:t>
    </dgm:pt>
    <dgm:pt modelId="{92098053-ECC2-49B9-B525-EA9B9786099C}" type="pres">
      <dgm:prSet presAssocID="{06FCBD44-00C3-4ECF-8B7A-579B2914ACBB}" presName="root2" presStyleCnt="0"/>
      <dgm:spPr/>
    </dgm:pt>
    <dgm:pt modelId="{56F14CDE-97C0-49AE-906B-A5D3B7B0DDEA}" type="pres">
      <dgm:prSet presAssocID="{06FCBD44-00C3-4ECF-8B7A-579B2914ACBB}" presName="LevelTwoTextNode" presStyleLbl="node2" presStyleIdx="1" presStyleCnt="2">
        <dgm:presLayoutVars>
          <dgm:chPref val="3"/>
        </dgm:presLayoutVars>
      </dgm:prSet>
      <dgm:spPr/>
      <dgm:t>
        <a:bodyPr/>
        <a:lstStyle/>
        <a:p>
          <a:endParaRPr lang="en-US"/>
        </a:p>
      </dgm:t>
    </dgm:pt>
    <dgm:pt modelId="{8D3992C3-6BCF-42F6-A414-08E1FC63C51F}" type="pres">
      <dgm:prSet presAssocID="{06FCBD44-00C3-4ECF-8B7A-579B2914ACBB}" presName="level3hierChild" presStyleCnt="0"/>
      <dgm:spPr/>
    </dgm:pt>
    <dgm:pt modelId="{85B59A14-65B5-42CB-B05E-CDBC1647356C}" type="pres">
      <dgm:prSet presAssocID="{94239BCB-1694-452E-A370-9AC927730E2F}" presName="conn2-1" presStyleLbl="parChTrans1D3" presStyleIdx="2" presStyleCnt="10"/>
      <dgm:spPr/>
      <dgm:t>
        <a:bodyPr/>
        <a:lstStyle/>
        <a:p>
          <a:endParaRPr lang="en-US"/>
        </a:p>
      </dgm:t>
    </dgm:pt>
    <dgm:pt modelId="{8FB9C9B8-C4BF-4F57-9C7D-9821A58576B3}" type="pres">
      <dgm:prSet presAssocID="{94239BCB-1694-452E-A370-9AC927730E2F}" presName="connTx" presStyleLbl="parChTrans1D3" presStyleIdx="2" presStyleCnt="10"/>
      <dgm:spPr/>
      <dgm:t>
        <a:bodyPr/>
        <a:lstStyle/>
        <a:p>
          <a:endParaRPr lang="en-US"/>
        </a:p>
      </dgm:t>
    </dgm:pt>
    <dgm:pt modelId="{60325CA7-891C-46E8-A374-CD3827B6FF27}" type="pres">
      <dgm:prSet presAssocID="{553370DC-B343-426E-B006-9C1DA3C0598C}" presName="root2" presStyleCnt="0"/>
      <dgm:spPr/>
    </dgm:pt>
    <dgm:pt modelId="{05EB147E-9A20-4D28-9B36-01C1F52D64E9}" type="pres">
      <dgm:prSet presAssocID="{553370DC-B343-426E-B006-9C1DA3C0598C}" presName="LevelTwoTextNode" presStyleLbl="node3" presStyleIdx="2" presStyleCnt="10">
        <dgm:presLayoutVars>
          <dgm:chPref val="3"/>
        </dgm:presLayoutVars>
      </dgm:prSet>
      <dgm:spPr/>
      <dgm:t>
        <a:bodyPr/>
        <a:lstStyle/>
        <a:p>
          <a:endParaRPr lang="en-US"/>
        </a:p>
      </dgm:t>
    </dgm:pt>
    <dgm:pt modelId="{5A352A44-CC11-4A01-8E8D-61474E28476B}" type="pres">
      <dgm:prSet presAssocID="{553370DC-B343-426E-B006-9C1DA3C0598C}" presName="level3hierChild" presStyleCnt="0"/>
      <dgm:spPr/>
    </dgm:pt>
    <dgm:pt modelId="{2C8F6222-F4D7-433F-A60A-34457DD3EE4E}" type="pres">
      <dgm:prSet presAssocID="{41D242AF-1060-437E-A2F0-5BECF969C83C}" presName="conn2-1" presStyleLbl="parChTrans1D3" presStyleIdx="3" presStyleCnt="10"/>
      <dgm:spPr/>
      <dgm:t>
        <a:bodyPr/>
        <a:lstStyle/>
        <a:p>
          <a:endParaRPr lang="en-US"/>
        </a:p>
      </dgm:t>
    </dgm:pt>
    <dgm:pt modelId="{529D0F30-5CA1-47C0-8A8D-F49717287640}" type="pres">
      <dgm:prSet presAssocID="{41D242AF-1060-437E-A2F0-5BECF969C83C}" presName="connTx" presStyleLbl="parChTrans1D3" presStyleIdx="3" presStyleCnt="10"/>
      <dgm:spPr/>
      <dgm:t>
        <a:bodyPr/>
        <a:lstStyle/>
        <a:p>
          <a:endParaRPr lang="en-US"/>
        </a:p>
      </dgm:t>
    </dgm:pt>
    <dgm:pt modelId="{5F66AE44-197C-48CF-9043-7658AD42C818}" type="pres">
      <dgm:prSet presAssocID="{65517339-C8D5-4EEA-87DB-E235618F2E69}" presName="root2" presStyleCnt="0"/>
      <dgm:spPr/>
    </dgm:pt>
    <dgm:pt modelId="{B8400823-1D3C-4BAC-9952-AE19E1D42153}" type="pres">
      <dgm:prSet presAssocID="{65517339-C8D5-4EEA-87DB-E235618F2E69}" presName="LevelTwoTextNode" presStyleLbl="node3" presStyleIdx="3" presStyleCnt="10">
        <dgm:presLayoutVars>
          <dgm:chPref val="3"/>
        </dgm:presLayoutVars>
      </dgm:prSet>
      <dgm:spPr/>
      <dgm:t>
        <a:bodyPr/>
        <a:lstStyle/>
        <a:p>
          <a:endParaRPr lang="en-US"/>
        </a:p>
      </dgm:t>
    </dgm:pt>
    <dgm:pt modelId="{5678214B-E5FE-4A54-B879-EC9BC317D361}" type="pres">
      <dgm:prSet presAssocID="{65517339-C8D5-4EEA-87DB-E235618F2E69}" presName="level3hierChild" presStyleCnt="0"/>
      <dgm:spPr/>
    </dgm:pt>
    <dgm:pt modelId="{2C8EA40A-52AE-47F5-9ACC-810D675F163B}" type="pres">
      <dgm:prSet presAssocID="{3D29AEE9-CF19-49C2-9FAB-F6BFB0810F69}" presName="conn2-1" presStyleLbl="parChTrans1D3" presStyleIdx="4" presStyleCnt="10"/>
      <dgm:spPr/>
      <dgm:t>
        <a:bodyPr/>
        <a:lstStyle/>
        <a:p>
          <a:endParaRPr lang="en-US"/>
        </a:p>
      </dgm:t>
    </dgm:pt>
    <dgm:pt modelId="{15FF3330-C43E-486A-8AEB-98457D5F2BB8}" type="pres">
      <dgm:prSet presAssocID="{3D29AEE9-CF19-49C2-9FAB-F6BFB0810F69}" presName="connTx" presStyleLbl="parChTrans1D3" presStyleIdx="4" presStyleCnt="10"/>
      <dgm:spPr/>
      <dgm:t>
        <a:bodyPr/>
        <a:lstStyle/>
        <a:p>
          <a:endParaRPr lang="en-US"/>
        </a:p>
      </dgm:t>
    </dgm:pt>
    <dgm:pt modelId="{1EB75274-0926-4A3F-96EB-111A95F9ED54}" type="pres">
      <dgm:prSet presAssocID="{41FCC09B-C471-4392-B30E-231EF810B941}" presName="root2" presStyleCnt="0"/>
      <dgm:spPr/>
    </dgm:pt>
    <dgm:pt modelId="{4EA9617B-3E88-4096-8330-44C2D1A8CCDD}" type="pres">
      <dgm:prSet presAssocID="{41FCC09B-C471-4392-B30E-231EF810B941}" presName="LevelTwoTextNode" presStyleLbl="node3" presStyleIdx="4" presStyleCnt="10">
        <dgm:presLayoutVars>
          <dgm:chPref val="3"/>
        </dgm:presLayoutVars>
      </dgm:prSet>
      <dgm:spPr/>
      <dgm:t>
        <a:bodyPr/>
        <a:lstStyle/>
        <a:p>
          <a:endParaRPr lang="en-US"/>
        </a:p>
      </dgm:t>
    </dgm:pt>
    <dgm:pt modelId="{3465F0DB-A7C1-4C7E-B92A-8EEC78FAD3DE}" type="pres">
      <dgm:prSet presAssocID="{41FCC09B-C471-4392-B30E-231EF810B941}" presName="level3hierChild" presStyleCnt="0"/>
      <dgm:spPr/>
    </dgm:pt>
    <dgm:pt modelId="{AEDDFDB4-1265-41CA-BAF5-FB13B6567E0A}" type="pres">
      <dgm:prSet presAssocID="{D2242071-D359-4532-8A31-05B76F5898E3}" presName="conn2-1" presStyleLbl="parChTrans1D3" presStyleIdx="5" presStyleCnt="10"/>
      <dgm:spPr/>
      <dgm:t>
        <a:bodyPr/>
        <a:lstStyle/>
        <a:p>
          <a:endParaRPr lang="en-US"/>
        </a:p>
      </dgm:t>
    </dgm:pt>
    <dgm:pt modelId="{F8D0B2A7-E6E1-4165-9D92-FA6FA868F96D}" type="pres">
      <dgm:prSet presAssocID="{D2242071-D359-4532-8A31-05B76F5898E3}" presName="connTx" presStyleLbl="parChTrans1D3" presStyleIdx="5" presStyleCnt="10"/>
      <dgm:spPr/>
      <dgm:t>
        <a:bodyPr/>
        <a:lstStyle/>
        <a:p>
          <a:endParaRPr lang="en-US"/>
        </a:p>
      </dgm:t>
    </dgm:pt>
    <dgm:pt modelId="{56290E7E-3292-423E-AA2E-AA9A61DB6C42}" type="pres">
      <dgm:prSet presAssocID="{3D0C1830-CFA3-4049-A433-F15E012254E0}" presName="root2" presStyleCnt="0"/>
      <dgm:spPr/>
    </dgm:pt>
    <dgm:pt modelId="{02304EFC-D8B3-49CB-A3D6-21D07C7F4FC3}" type="pres">
      <dgm:prSet presAssocID="{3D0C1830-CFA3-4049-A433-F15E012254E0}" presName="LevelTwoTextNode" presStyleLbl="node3" presStyleIdx="5" presStyleCnt="10">
        <dgm:presLayoutVars>
          <dgm:chPref val="3"/>
        </dgm:presLayoutVars>
      </dgm:prSet>
      <dgm:spPr/>
      <dgm:t>
        <a:bodyPr/>
        <a:lstStyle/>
        <a:p>
          <a:endParaRPr lang="en-US"/>
        </a:p>
      </dgm:t>
    </dgm:pt>
    <dgm:pt modelId="{5D0FBBBE-5EF1-4C5C-852C-CFFCF9039D61}" type="pres">
      <dgm:prSet presAssocID="{3D0C1830-CFA3-4049-A433-F15E012254E0}" presName="level3hierChild" presStyleCnt="0"/>
      <dgm:spPr/>
    </dgm:pt>
    <dgm:pt modelId="{17867108-A40D-43C5-89F0-7D1721A1574C}" type="pres">
      <dgm:prSet presAssocID="{574C164C-DD27-4AF9-AB52-110525E1CC4A}" presName="conn2-1" presStyleLbl="parChTrans1D3" presStyleIdx="6" presStyleCnt="10"/>
      <dgm:spPr/>
      <dgm:t>
        <a:bodyPr/>
        <a:lstStyle/>
        <a:p>
          <a:endParaRPr lang="en-US"/>
        </a:p>
      </dgm:t>
    </dgm:pt>
    <dgm:pt modelId="{CBC1CFF7-4F20-4B27-BC97-A3240C8D0771}" type="pres">
      <dgm:prSet presAssocID="{574C164C-DD27-4AF9-AB52-110525E1CC4A}" presName="connTx" presStyleLbl="parChTrans1D3" presStyleIdx="6" presStyleCnt="10"/>
      <dgm:spPr/>
      <dgm:t>
        <a:bodyPr/>
        <a:lstStyle/>
        <a:p>
          <a:endParaRPr lang="en-US"/>
        </a:p>
      </dgm:t>
    </dgm:pt>
    <dgm:pt modelId="{83DF8B0B-5D31-41FF-9E67-DA2F490CAF70}" type="pres">
      <dgm:prSet presAssocID="{09B5C889-3E75-4AA2-AAFD-11140FAC8E6C}" presName="root2" presStyleCnt="0"/>
      <dgm:spPr/>
    </dgm:pt>
    <dgm:pt modelId="{3C4FA71A-18B9-471B-A144-C718C34A4315}" type="pres">
      <dgm:prSet presAssocID="{09B5C889-3E75-4AA2-AAFD-11140FAC8E6C}" presName="LevelTwoTextNode" presStyleLbl="node3" presStyleIdx="6" presStyleCnt="10">
        <dgm:presLayoutVars>
          <dgm:chPref val="3"/>
        </dgm:presLayoutVars>
      </dgm:prSet>
      <dgm:spPr/>
      <dgm:t>
        <a:bodyPr/>
        <a:lstStyle/>
        <a:p>
          <a:endParaRPr lang="en-US"/>
        </a:p>
      </dgm:t>
    </dgm:pt>
    <dgm:pt modelId="{F6BEF665-0DC0-487D-87C8-7870AF7612F4}" type="pres">
      <dgm:prSet presAssocID="{09B5C889-3E75-4AA2-AAFD-11140FAC8E6C}" presName="level3hierChild" presStyleCnt="0"/>
      <dgm:spPr/>
    </dgm:pt>
    <dgm:pt modelId="{04288933-4DA0-494C-80E5-987A56F3B35A}" type="pres">
      <dgm:prSet presAssocID="{6DBE1E7B-B80C-40D6-BDD3-B763EEA3DA68}" presName="conn2-1" presStyleLbl="parChTrans1D3" presStyleIdx="7" presStyleCnt="10"/>
      <dgm:spPr/>
      <dgm:t>
        <a:bodyPr/>
        <a:lstStyle/>
        <a:p>
          <a:endParaRPr lang="en-US"/>
        </a:p>
      </dgm:t>
    </dgm:pt>
    <dgm:pt modelId="{9C7A3706-02D7-4E9C-A272-192008A75531}" type="pres">
      <dgm:prSet presAssocID="{6DBE1E7B-B80C-40D6-BDD3-B763EEA3DA68}" presName="connTx" presStyleLbl="parChTrans1D3" presStyleIdx="7" presStyleCnt="10"/>
      <dgm:spPr/>
      <dgm:t>
        <a:bodyPr/>
        <a:lstStyle/>
        <a:p>
          <a:endParaRPr lang="en-US"/>
        </a:p>
      </dgm:t>
    </dgm:pt>
    <dgm:pt modelId="{D0DA325B-7712-41A9-9F4B-3FC8E94A0DF1}" type="pres">
      <dgm:prSet presAssocID="{4358E0B4-2714-47CF-B0CB-75C7FC46BE5E}" presName="root2" presStyleCnt="0"/>
      <dgm:spPr/>
    </dgm:pt>
    <dgm:pt modelId="{165CF1D3-20BA-4181-A3D2-71B59A088172}" type="pres">
      <dgm:prSet presAssocID="{4358E0B4-2714-47CF-B0CB-75C7FC46BE5E}" presName="LevelTwoTextNode" presStyleLbl="node3" presStyleIdx="7" presStyleCnt="10">
        <dgm:presLayoutVars>
          <dgm:chPref val="3"/>
        </dgm:presLayoutVars>
      </dgm:prSet>
      <dgm:spPr/>
      <dgm:t>
        <a:bodyPr/>
        <a:lstStyle/>
        <a:p>
          <a:endParaRPr lang="en-US"/>
        </a:p>
      </dgm:t>
    </dgm:pt>
    <dgm:pt modelId="{0A769D58-3775-4CE3-9C2F-81B39B19027F}" type="pres">
      <dgm:prSet presAssocID="{4358E0B4-2714-47CF-B0CB-75C7FC46BE5E}" presName="level3hierChild" presStyleCnt="0"/>
      <dgm:spPr/>
    </dgm:pt>
    <dgm:pt modelId="{A95A4555-6CD5-4B0D-BDB0-8A80C7C1DCB3}" type="pres">
      <dgm:prSet presAssocID="{9F23AB49-1025-4D45-9A2E-AC66D6C7142B}" presName="conn2-1" presStyleLbl="parChTrans1D3" presStyleIdx="8" presStyleCnt="10"/>
      <dgm:spPr/>
      <dgm:t>
        <a:bodyPr/>
        <a:lstStyle/>
        <a:p>
          <a:endParaRPr lang="en-US"/>
        </a:p>
      </dgm:t>
    </dgm:pt>
    <dgm:pt modelId="{DEC286F4-08DC-4A6F-9DD6-75D99439F637}" type="pres">
      <dgm:prSet presAssocID="{9F23AB49-1025-4D45-9A2E-AC66D6C7142B}" presName="connTx" presStyleLbl="parChTrans1D3" presStyleIdx="8" presStyleCnt="10"/>
      <dgm:spPr/>
      <dgm:t>
        <a:bodyPr/>
        <a:lstStyle/>
        <a:p>
          <a:endParaRPr lang="en-US"/>
        </a:p>
      </dgm:t>
    </dgm:pt>
    <dgm:pt modelId="{BB56C6E1-EE11-489B-9CE7-68FB8AD2BFC5}" type="pres">
      <dgm:prSet presAssocID="{87D0338D-299E-493E-85C6-2AE6663DDA59}" presName="root2" presStyleCnt="0"/>
      <dgm:spPr/>
    </dgm:pt>
    <dgm:pt modelId="{21989E74-D545-410A-8C2E-0CF6473389B3}" type="pres">
      <dgm:prSet presAssocID="{87D0338D-299E-493E-85C6-2AE6663DDA59}" presName="LevelTwoTextNode" presStyleLbl="node3" presStyleIdx="8" presStyleCnt="10">
        <dgm:presLayoutVars>
          <dgm:chPref val="3"/>
        </dgm:presLayoutVars>
      </dgm:prSet>
      <dgm:spPr/>
      <dgm:t>
        <a:bodyPr/>
        <a:lstStyle/>
        <a:p>
          <a:endParaRPr lang="en-US"/>
        </a:p>
      </dgm:t>
    </dgm:pt>
    <dgm:pt modelId="{7BB81EA7-559D-4472-B052-E42AFF748D57}" type="pres">
      <dgm:prSet presAssocID="{87D0338D-299E-493E-85C6-2AE6663DDA59}" presName="level3hierChild" presStyleCnt="0"/>
      <dgm:spPr/>
    </dgm:pt>
    <dgm:pt modelId="{5BAF50AB-668D-4219-A963-A5D086FC6611}" type="pres">
      <dgm:prSet presAssocID="{D01AA6FC-2A7C-4F9A-84DE-1EFE3AF2B4BD}" presName="conn2-1" presStyleLbl="parChTrans1D3" presStyleIdx="9" presStyleCnt="10"/>
      <dgm:spPr/>
      <dgm:t>
        <a:bodyPr/>
        <a:lstStyle/>
        <a:p>
          <a:endParaRPr lang="en-US"/>
        </a:p>
      </dgm:t>
    </dgm:pt>
    <dgm:pt modelId="{0D0C0767-8E69-4A11-B901-CF3447CCA287}" type="pres">
      <dgm:prSet presAssocID="{D01AA6FC-2A7C-4F9A-84DE-1EFE3AF2B4BD}" presName="connTx" presStyleLbl="parChTrans1D3" presStyleIdx="9" presStyleCnt="10"/>
      <dgm:spPr/>
      <dgm:t>
        <a:bodyPr/>
        <a:lstStyle/>
        <a:p>
          <a:endParaRPr lang="en-US"/>
        </a:p>
      </dgm:t>
    </dgm:pt>
    <dgm:pt modelId="{31F0EA26-685C-4251-A06F-C65E7110967E}" type="pres">
      <dgm:prSet presAssocID="{AB2DD729-29F5-481B-8AFC-7E3899C8C065}" presName="root2" presStyleCnt="0"/>
      <dgm:spPr/>
    </dgm:pt>
    <dgm:pt modelId="{16D452E1-D69F-43C7-BECF-E19120A07B09}" type="pres">
      <dgm:prSet presAssocID="{AB2DD729-29F5-481B-8AFC-7E3899C8C065}" presName="LevelTwoTextNode" presStyleLbl="node3" presStyleIdx="9" presStyleCnt="10">
        <dgm:presLayoutVars>
          <dgm:chPref val="3"/>
        </dgm:presLayoutVars>
      </dgm:prSet>
      <dgm:spPr/>
      <dgm:t>
        <a:bodyPr/>
        <a:lstStyle/>
        <a:p>
          <a:endParaRPr lang="en-US"/>
        </a:p>
      </dgm:t>
    </dgm:pt>
    <dgm:pt modelId="{13B888FC-ECBB-4000-8359-10C4A3C6A6CA}" type="pres">
      <dgm:prSet presAssocID="{AB2DD729-29F5-481B-8AFC-7E3899C8C065}" presName="level3hierChild" presStyleCnt="0"/>
      <dgm:spPr/>
    </dgm:pt>
  </dgm:ptLst>
  <dgm:cxnLst>
    <dgm:cxn modelId="{851733C1-C5E4-4016-9837-269785EDA12E}" type="presOf" srcId="{609018D0-70E8-44D9-A37A-D1B967DD13E3}" destId="{BA1ACCFD-4647-4C71-8D68-AD7B56B87452}" srcOrd="1" destOrd="0" presId="urn:microsoft.com/office/officeart/2008/layout/HorizontalMultiLevelHierarchy"/>
    <dgm:cxn modelId="{C2DE593D-D91D-4486-8A55-874A5479346E}" type="presOf" srcId="{7AAC1571-CEF7-46B7-960C-D19F68B6DA46}" destId="{8ED21CEE-457F-4286-945E-511ABDB644A8}" srcOrd="1" destOrd="0" presId="urn:microsoft.com/office/officeart/2008/layout/HorizontalMultiLevelHierarchy"/>
    <dgm:cxn modelId="{6A571A3B-FA55-4941-A642-859C904B08C5}" type="presOf" srcId="{06FCBD44-00C3-4ECF-8B7A-579B2914ACBB}" destId="{56F14CDE-97C0-49AE-906B-A5D3B7B0DDEA}" srcOrd="0" destOrd="0" presId="urn:microsoft.com/office/officeart/2008/layout/HorizontalMultiLevelHierarchy"/>
    <dgm:cxn modelId="{E8663A6B-88CD-4765-9789-358509BE074B}" srcId="{06FCBD44-00C3-4ECF-8B7A-579B2914ACBB}" destId="{4358E0B4-2714-47CF-B0CB-75C7FC46BE5E}" srcOrd="5" destOrd="0" parTransId="{6DBE1E7B-B80C-40D6-BDD3-B763EEA3DA68}" sibTransId="{6379EB43-2D71-4E20-9C22-86425E9C7F27}"/>
    <dgm:cxn modelId="{8DC4618C-5C93-44F5-A2A1-22DBA06D4A1B}" type="presOf" srcId="{47011FA7-9651-469B-B469-0624EFF6A9EF}" destId="{68AC5282-C994-47A8-B9F3-761A736BA495}" srcOrd="0" destOrd="0" presId="urn:microsoft.com/office/officeart/2008/layout/HorizontalMultiLevelHierarchy"/>
    <dgm:cxn modelId="{D1B0CCBA-A2D8-409F-BF89-F1EEE41CD22B}" type="presOf" srcId="{21DFA82E-38A2-4B36-9FC6-C8810766ED71}" destId="{FCC0DB5A-9610-4A25-81A2-9FF8E0880F12}" srcOrd="0" destOrd="0" presId="urn:microsoft.com/office/officeart/2008/layout/HorizontalMultiLevelHierarchy"/>
    <dgm:cxn modelId="{F4FD1159-6E49-4FA6-B2A6-93C97AD7FF40}" type="presOf" srcId="{3D0C1830-CFA3-4049-A433-F15E012254E0}" destId="{02304EFC-D8B3-49CB-A3D6-21D07C7F4FC3}" srcOrd="0" destOrd="0" presId="urn:microsoft.com/office/officeart/2008/layout/HorizontalMultiLevelHierarchy"/>
    <dgm:cxn modelId="{BADEF18E-1219-4CCB-809D-2619D572986C}" type="presOf" srcId="{41FCC09B-C471-4392-B30E-231EF810B941}" destId="{4EA9617B-3E88-4096-8330-44C2D1A8CCDD}" srcOrd="0" destOrd="0" presId="urn:microsoft.com/office/officeart/2008/layout/HorizontalMultiLevelHierarchy"/>
    <dgm:cxn modelId="{64E66B5E-EF67-435F-B581-ACE8897DEAC7}" type="presOf" srcId="{D01AA6FC-2A7C-4F9A-84DE-1EFE3AF2B4BD}" destId="{5BAF50AB-668D-4219-A963-A5D086FC6611}" srcOrd="0" destOrd="0" presId="urn:microsoft.com/office/officeart/2008/layout/HorizontalMultiLevelHierarchy"/>
    <dgm:cxn modelId="{BB6AA0D7-DA15-40D9-8F92-FF21AD2AA6D6}" type="presOf" srcId="{0C76B5B1-C923-41AA-BFB1-D959FF1B0662}" destId="{939539DF-BFBA-4AA4-8608-F5681C605D2D}" srcOrd="0" destOrd="0" presId="urn:microsoft.com/office/officeart/2008/layout/HorizontalMultiLevelHierarchy"/>
    <dgm:cxn modelId="{6389AB71-D30F-4B5D-A21C-69CA959043AF}" srcId="{06FCBD44-00C3-4ECF-8B7A-579B2914ACBB}" destId="{09B5C889-3E75-4AA2-AAFD-11140FAC8E6C}" srcOrd="4" destOrd="0" parTransId="{574C164C-DD27-4AF9-AB52-110525E1CC4A}" sibTransId="{FECF5657-0840-4241-8C38-5C3CC93122F0}"/>
    <dgm:cxn modelId="{87E6FA50-5983-4E88-8429-2A79318B98A2}" type="presOf" srcId="{65517339-C8D5-4EEA-87DB-E235618F2E69}" destId="{B8400823-1D3C-4BAC-9952-AE19E1D42153}" srcOrd="0" destOrd="0" presId="urn:microsoft.com/office/officeart/2008/layout/HorizontalMultiLevelHierarchy"/>
    <dgm:cxn modelId="{D545FDA8-305F-4811-A3B6-1A022316073C}" srcId="{0C76B5B1-C923-41AA-BFB1-D959FF1B0662}" destId="{06FCBD44-00C3-4ECF-8B7A-579B2914ACBB}" srcOrd="1" destOrd="0" parTransId="{7AAC1571-CEF7-46B7-960C-D19F68B6DA46}" sibTransId="{3FF0C176-3ECC-46DE-85C8-41ACF555A3C2}"/>
    <dgm:cxn modelId="{497E153D-EFCD-457C-B2F5-1F5DE17665CE}" type="presOf" srcId="{4358E0B4-2714-47CF-B0CB-75C7FC46BE5E}" destId="{165CF1D3-20BA-4181-A3D2-71B59A088172}" srcOrd="0" destOrd="0" presId="urn:microsoft.com/office/officeart/2008/layout/HorizontalMultiLevelHierarchy"/>
    <dgm:cxn modelId="{359ED8B7-C56A-4317-AB56-7B26C7D345B6}" type="presOf" srcId="{531B291A-4B69-4224-A218-DDFFD9671149}" destId="{1B4C7792-52B1-4778-8928-25177456675C}" srcOrd="0" destOrd="0" presId="urn:microsoft.com/office/officeart/2008/layout/HorizontalMultiLevelHierarchy"/>
    <dgm:cxn modelId="{26402BF6-D2DE-480A-89DE-2CDDE1F13276}" type="presOf" srcId="{E2EEC69B-A562-40F8-B583-88FD61CBD7E6}" destId="{8813FF65-A6CE-475F-AF42-28ADF70A92F6}" srcOrd="0" destOrd="0" presId="urn:microsoft.com/office/officeart/2008/layout/HorizontalMultiLevelHierarchy"/>
    <dgm:cxn modelId="{BF144CE5-0DC2-4404-94FE-22D946BFD5E2}" type="presOf" srcId="{AB2DD729-29F5-481B-8AFC-7E3899C8C065}" destId="{16D452E1-D69F-43C7-BECF-E19120A07B09}" srcOrd="0" destOrd="0" presId="urn:microsoft.com/office/officeart/2008/layout/HorizontalMultiLevelHierarchy"/>
    <dgm:cxn modelId="{FE36CBAE-19E4-4888-8B58-571FA4C73F56}" type="presOf" srcId="{7AAC1571-CEF7-46B7-960C-D19F68B6DA46}" destId="{E402493B-34BC-4996-AEDE-DC28D3C40581}" srcOrd="0" destOrd="0" presId="urn:microsoft.com/office/officeart/2008/layout/HorizontalMultiLevelHierarchy"/>
    <dgm:cxn modelId="{5F5A8710-D54B-4AAF-B6FC-B0A1C70FEFAA}" type="presOf" srcId="{09B5C889-3E75-4AA2-AAFD-11140FAC8E6C}" destId="{3C4FA71A-18B9-471B-A144-C718C34A4315}" srcOrd="0" destOrd="0" presId="urn:microsoft.com/office/officeart/2008/layout/HorizontalMultiLevelHierarchy"/>
    <dgm:cxn modelId="{2A2F3EAF-353E-440E-8322-9263100E4BCD}" type="presOf" srcId="{D01AA6FC-2A7C-4F9A-84DE-1EFE3AF2B4BD}" destId="{0D0C0767-8E69-4A11-B901-CF3447CCA287}" srcOrd="1" destOrd="0" presId="urn:microsoft.com/office/officeart/2008/layout/HorizontalMultiLevelHierarchy"/>
    <dgm:cxn modelId="{ABEFC1AA-24FB-41B0-9AFD-942A99C299F2}" srcId="{21DFA82E-38A2-4B36-9FC6-C8810766ED71}" destId="{0C76B5B1-C923-41AA-BFB1-D959FF1B0662}" srcOrd="0" destOrd="0" parTransId="{AC291265-1E7A-455A-891D-476BDD1187C5}" sibTransId="{D0BF23BD-7487-494E-9673-B0E8DA6CEC97}"/>
    <dgm:cxn modelId="{BE0574CB-C4AA-42CB-BBC3-18B146E78977}" srcId="{06FCBD44-00C3-4ECF-8B7A-579B2914ACBB}" destId="{65517339-C8D5-4EEA-87DB-E235618F2E69}" srcOrd="1" destOrd="0" parTransId="{41D242AF-1060-437E-A2F0-5BECF969C83C}" sibTransId="{3E18FA31-D695-407B-85C7-05F63C20268F}"/>
    <dgm:cxn modelId="{C5C5C73A-E856-46F0-981D-B5256748ECAF}" srcId="{06FCBD44-00C3-4ECF-8B7A-579B2914ACBB}" destId="{3D0C1830-CFA3-4049-A433-F15E012254E0}" srcOrd="3" destOrd="0" parTransId="{D2242071-D359-4532-8A31-05B76F5898E3}" sibTransId="{DF9C3B48-696A-4E81-9884-38EBEF3F720D}"/>
    <dgm:cxn modelId="{337F795E-DC18-45F8-BC78-8E418DB06D5E}" type="presOf" srcId="{94239BCB-1694-452E-A370-9AC927730E2F}" destId="{8FB9C9B8-C4BF-4F57-9C7D-9821A58576B3}" srcOrd="1" destOrd="0" presId="urn:microsoft.com/office/officeart/2008/layout/HorizontalMultiLevelHierarchy"/>
    <dgm:cxn modelId="{094091B6-2D57-418B-B1D1-3BADD42A30D3}" type="presOf" srcId="{3D29AEE9-CF19-49C2-9FAB-F6BFB0810F69}" destId="{2C8EA40A-52AE-47F5-9ACC-810D675F163B}" srcOrd="0" destOrd="0" presId="urn:microsoft.com/office/officeart/2008/layout/HorizontalMultiLevelHierarchy"/>
    <dgm:cxn modelId="{389C4C5D-AE4D-4484-AFCE-F06DC41E5F24}" type="presOf" srcId="{87D0338D-299E-493E-85C6-2AE6663DDA59}" destId="{21989E74-D545-410A-8C2E-0CF6473389B3}" srcOrd="0" destOrd="0" presId="urn:microsoft.com/office/officeart/2008/layout/HorizontalMultiLevelHierarchy"/>
    <dgm:cxn modelId="{6ACEAEC4-625A-435A-A243-7F651A003608}" srcId="{06FCBD44-00C3-4ECF-8B7A-579B2914ACBB}" destId="{553370DC-B343-426E-B006-9C1DA3C0598C}" srcOrd="0" destOrd="0" parTransId="{94239BCB-1694-452E-A370-9AC927730E2F}" sibTransId="{564C63DC-38D4-426C-918A-8A224676D6AA}"/>
    <dgm:cxn modelId="{8BB596DA-2826-4980-A37B-DD82D56F772D}" type="presOf" srcId="{9F23AB49-1025-4D45-9A2E-AC66D6C7142B}" destId="{A95A4555-6CD5-4B0D-BDB0-8A80C7C1DCB3}" srcOrd="0" destOrd="0" presId="urn:microsoft.com/office/officeart/2008/layout/HorizontalMultiLevelHierarchy"/>
    <dgm:cxn modelId="{4339BED4-409C-46DE-BFBF-C6BBC4A492E9}" type="presOf" srcId="{D2242071-D359-4532-8A31-05B76F5898E3}" destId="{AEDDFDB4-1265-41CA-BAF5-FB13B6567E0A}" srcOrd="0" destOrd="0" presId="urn:microsoft.com/office/officeart/2008/layout/HorizontalMultiLevelHierarchy"/>
    <dgm:cxn modelId="{98E4AE0D-891D-43C8-8DE6-100E53189754}" type="presOf" srcId="{6DBE1E7B-B80C-40D6-BDD3-B763EEA3DA68}" destId="{04288933-4DA0-494C-80E5-987A56F3B35A}" srcOrd="0" destOrd="0" presId="urn:microsoft.com/office/officeart/2008/layout/HorizontalMultiLevelHierarchy"/>
    <dgm:cxn modelId="{9937631E-955E-4744-AF61-085224E5CD97}" srcId="{06FCBD44-00C3-4ECF-8B7A-579B2914ACBB}" destId="{AB2DD729-29F5-481B-8AFC-7E3899C8C065}" srcOrd="7" destOrd="0" parTransId="{D01AA6FC-2A7C-4F9A-84DE-1EFE3AF2B4BD}" sibTransId="{BF55F86A-21E0-403B-B7F9-0B7AD9C65CC0}"/>
    <dgm:cxn modelId="{F7C4190F-0F31-480F-9F7E-1715D307FCEF}" type="presOf" srcId="{E2EEC69B-A562-40F8-B583-88FD61CBD7E6}" destId="{CA73F8BB-D294-4F28-ADE2-6D7C5797C09A}" srcOrd="1" destOrd="0" presId="urn:microsoft.com/office/officeart/2008/layout/HorizontalMultiLevelHierarchy"/>
    <dgm:cxn modelId="{EEF6EF17-EFF7-43E6-8B67-F976A0829895}" type="presOf" srcId="{553370DC-B343-426E-B006-9C1DA3C0598C}" destId="{05EB147E-9A20-4D28-9B36-01C1F52D64E9}" srcOrd="0" destOrd="0" presId="urn:microsoft.com/office/officeart/2008/layout/HorizontalMultiLevelHierarchy"/>
    <dgm:cxn modelId="{5BDB7E53-A4C7-448C-B2EC-F61A94824C6F}" type="presOf" srcId="{D2242071-D359-4532-8A31-05B76F5898E3}" destId="{F8D0B2A7-E6E1-4165-9D92-FA6FA868F96D}" srcOrd="1" destOrd="0" presId="urn:microsoft.com/office/officeart/2008/layout/HorizontalMultiLevelHierarchy"/>
    <dgm:cxn modelId="{A6632990-2A12-4068-8CF3-D1330C7CED67}" type="presOf" srcId="{574C164C-DD27-4AF9-AB52-110525E1CC4A}" destId="{CBC1CFF7-4F20-4B27-BC97-A3240C8D0771}" srcOrd="1" destOrd="0" presId="urn:microsoft.com/office/officeart/2008/layout/HorizontalMultiLevelHierarchy"/>
    <dgm:cxn modelId="{6CE9EDEB-41DF-4199-962F-2CAB518752D3}" type="presOf" srcId="{9F23AB49-1025-4D45-9A2E-AC66D6C7142B}" destId="{DEC286F4-08DC-4A6F-9DD6-75D99439F637}" srcOrd="1" destOrd="0" presId="urn:microsoft.com/office/officeart/2008/layout/HorizontalMultiLevelHierarchy"/>
    <dgm:cxn modelId="{E381A38E-A10E-42BE-AB40-07A88788B7E7}" type="presOf" srcId="{3D29AEE9-CF19-49C2-9FAB-F6BFB0810F69}" destId="{15FF3330-C43E-486A-8AEB-98457D5F2BB8}" srcOrd="1" destOrd="0" presId="urn:microsoft.com/office/officeart/2008/layout/HorizontalMultiLevelHierarchy"/>
    <dgm:cxn modelId="{446E5B3B-565E-4E41-896F-E6B2AA572923}" type="presOf" srcId="{574C164C-DD27-4AF9-AB52-110525E1CC4A}" destId="{17867108-A40D-43C5-89F0-7D1721A1574C}" srcOrd="0" destOrd="0" presId="urn:microsoft.com/office/officeart/2008/layout/HorizontalMultiLevelHierarchy"/>
    <dgm:cxn modelId="{1317CC13-2B23-40E5-9CB3-62D3BAE37709}" type="presOf" srcId="{41D242AF-1060-437E-A2F0-5BECF969C83C}" destId="{2C8F6222-F4D7-433F-A60A-34457DD3EE4E}" srcOrd="0" destOrd="0" presId="urn:microsoft.com/office/officeart/2008/layout/HorizontalMultiLevelHierarchy"/>
    <dgm:cxn modelId="{5FC1CA58-58FA-4DBC-8B34-DAB260AB4C74}" type="presOf" srcId="{609018D0-70E8-44D9-A37A-D1B967DD13E3}" destId="{951A28FC-F88D-40D8-AC76-E17DCCFA2E92}" srcOrd="0" destOrd="0" presId="urn:microsoft.com/office/officeart/2008/layout/HorizontalMultiLevelHierarchy"/>
    <dgm:cxn modelId="{7BAF5F2F-176F-4A05-A231-3263E6E5FB11}" srcId="{47011FA7-9651-469B-B469-0624EFF6A9EF}" destId="{39DB828D-8F3D-44BD-B08B-00EEE875E686}" srcOrd="0" destOrd="0" parTransId="{E2EEC69B-A562-40F8-B583-88FD61CBD7E6}" sibTransId="{C644A2A1-0F07-4F7C-BD7D-E03FE335D5E3}"/>
    <dgm:cxn modelId="{82404189-1C51-4924-97F9-E89DC6C35BAC}" type="presOf" srcId="{CB1CD504-D6ED-4FC1-B5AC-054B7201FD1C}" destId="{4B07F9EE-1958-4A2B-84E2-9555EA64C2DE}" srcOrd="0" destOrd="0" presId="urn:microsoft.com/office/officeart/2008/layout/HorizontalMultiLevelHierarchy"/>
    <dgm:cxn modelId="{7ECC919D-7544-4146-BEBB-9A9D628F761E}" srcId="{47011FA7-9651-469B-B469-0624EFF6A9EF}" destId="{531B291A-4B69-4224-A218-DDFFD9671149}" srcOrd="1" destOrd="0" parTransId="{CB1CD504-D6ED-4FC1-B5AC-054B7201FD1C}" sibTransId="{B1301005-029B-4237-8BFF-A86991C43A13}"/>
    <dgm:cxn modelId="{EDC7DEB4-0C97-4C63-9012-30008C2D33F0}" srcId="{06FCBD44-00C3-4ECF-8B7A-579B2914ACBB}" destId="{41FCC09B-C471-4392-B30E-231EF810B941}" srcOrd="2" destOrd="0" parTransId="{3D29AEE9-CF19-49C2-9FAB-F6BFB0810F69}" sibTransId="{6E4913AD-6EDA-468C-8B5C-F9ABD86B284A}"/>
    <dgm:cxn modelId="{9B101CEF-7C12-4948-A923-F451500B943D}" type="presOf" srcId="{6DBE1E7B-B80C-40D6-BDD3-B763EEA3DA68}" destId="{9C7A3706-02D7-4E9C-A272-192008A75531}" srcOrd="1" destOrd="0" presId="urn:microsoft.com/office/officeart/2008/layout/HorizontalMultiLevelHierarchy"/>
    <dgm:cxn modelId="{5C56E12F-4FFA-46B9-A81D-E5205F22B2ED}" type="presOf" srcId="{94239BCB-1694-452E-A370-9AC927730E2F}" destId="{85B59A14-65B5-42CB-B05E-CDBC1647356C}" srcOrd="0" destOrd="0" presId="urn:microsoft.com/office/officeart/2008/layout/HorizontalMultiLevelHierarchy"/>
    <dgm:cxn modelId="{49E17DDD-FC31-481F-B047-C6FFBF78F84B}" srcId="{06FCBD44-00C3-4ECF-8B7A-579B2914ACBB}" destId="{87D0338D-299E-493E-85C6-2AE6663DDA59}" srcOrd="6" destOrd="0" parTransId="{9F23AB49-1025-4D45-9A2E-AC66D6C7142B}" sibTransId="{DF308261-F906-4CD9-A2F3-A20B2F08289B}"/>
    <dgm:cxn modelId="{228F6F53-6D09-4013-AF0F-66CFD255F833}" type="presOf" srcId="{41D242AF-1060-437E-A2F0-5BECF969C83C}" destId="{529D0F30-5CA1-47C0-8A8D-F49717287640}" srcOrd="1" destOrd="0" presId="urn:microsoft.com/office/officeart/2008/layout/HorizontalMultiLevelHierarchy"/>
    <dgm:cxn modelId="{874D5DE0-55E0-4D22-A8CD-B07FD414BD26}" type="presOf" srcId="{CB1CD504-D6ED-4FC1-B5AC-054B7201FD1C}" destId="{50673733-7B16-4B8B-B8D4-52537CB352A4}" srcOrd="1" destOrd="0" presId="urn:microsoft.com/office/officeart/2008/layout/HorizontalMultiLevelHierarchy"/>
    <dgm:cxn modelId="{AB9FB9CE-36C4-49A3-8836-5E1B29EE32E5}" srcId="{0C76B5B1-C923-41AA-BFB1-D959FF1B0662}" destId="{47011FA7-9651-469B-B469-0624EFF6A9EF}" srcOrd="0" destOrd="0" parTransId="{609018D0-70E8-44D9-A37A-D1B967DD13E3}" sibTransId="{C26CDD81-F1D8-4237-A52F-12F9A8A5A89F}"/>
    <dgm:cxn modelId="{F22B3334-C56E-47B7-AFB1-8F5DBFA405D8}" type="presOf" srcId="{39DB828D-8F3D-44BD-B08B-00EEE875E686}" destId="{BFD06C26-8805-4E6A-91FA-2A178E7D617D}" srcOrd="0" destOrd="0" presId="urn:microsoft.com/office/officeart/2008/layout/HorizontalMultiLevelHierarchy"/>
    <dgm:cxn modelId="{DD67E766-6184-40C7-B4DF-38CA2E0F29DE}" type="presParOf" srcId="{FCC0DB5A-9610-4A25-81A2-9FF8E0880F12}" destId="{ECFCFC35-8913-4951-A0DD-4172D8F4AC86}" srcOrd="0" destOrd="0" presId="urn:microsoft.com/office/officeart/2008/layout/HorizontalMultiLevelHierarchy"/>
    <dgm:cxn modelId="{05340477-7198-46AC-A0B7-4D3C1E2D3890}" type="presParOf" srcId="{ECFCFC35-8913-4951-A0DD-4172D8F4AC86}" destId="{939539DF-BFBA-4AA4-8608-F5681C605D2D}" srcOrd="0" destOrd="0" presId="urn:microsoft.com/office/officeart/2008/layout/HorizontalMultiLevelHierarchy"/>
    <dgm:cxn modelId="{9C29C27E-0BAC-439E-B62E-B4D78043C7FE}" type="presParOf" srcId="{ECFCFC35-8913-4951-A0DD-4172D8F4AC86}" destId="{181F9D60-0C99-4B7E-8252-954720DB8EED}" srcOrd="1" destOrd="0" presId="urn:microsoft.com/office/officeart/2008/layout/HorizontalMultiLevelHierarchy"/>
    <dgm:cxn modelId="{95377D8E-1217-465D-8C5F-9A7D83CD96F1}" type="presParOf" srcId="{181F9D60-0C99-4B7E-8252-954720DB8EED}" destId="{951A28FC-F88D-40D8-AC76-E17DCCFA2E92}" srcOrd="0" destOrd="0" presId="urn:microsoft.com/office/officeart/2008/layout/HorizontalMultiLevelHierarchy"/>
    <dgm:cxn modelId="{0687D977-4D3E-47A9-ABA2-0B2A80ABC9B7}" type="presParOf" srcId="{951A28FC-F88D-40D8-AC76-E17DCCFA2E92}" destId="{BA1ACCFD-4647-4C71-8D68-AD7B56B87452}" srcOrd="0" destOrd="0" presId="urn:microsoft.com/office/officeart/2008/layout/HorizontalMultiLevelHierarchy"/>
    <dgm:cxn modelId="{4D1C2537-27E4-4A3D-98F6-068BC305F76A}" type="presParOf" srcId="{181F9D60-0C99-4B7E-8252-954720DB8EED}" destId="{2E41F174-56FD-4492-AF33-60D00E4BFD68}" srcOrd="1" destOrd="0" presId="urn:microsoft.com/office/officeart/2008/layout/HorizontalMultiLevelHierarchy"/>
    <dgm:cxn modelId="{D800C477-8C7F-4B1C-AFF0-AE169632CF2A}" type="presParOf" srcId="{2E41F174-56FD-4492-AF33-60D00E4BFD68}" destId="{68AC5282-C994-47A8-B9F3-761A736BA495}" srcOrd="0" destOrd="0" presId="urn:microsoft.com/office/officeart/2008/layout/HorizontalMultiLevelHierarchy"/>
    <dgm:cxn modelId="{4900EA4B-1035-4AC3-8063-DF55008F2916}" type="presParOf" srcId="{2E41F174-56FD-4492-AF33-60D00E4BFD68}" destId="{D880C022-3D86-4E74-B376-DCC66B295100}" srcOrd="1" destOrd="0" presId="urn:microsoft.com/office/officeart/2008/layout/HorizontalMultiLevelHierarchy"/>
    <dgm:cxn modelId="{096ADEA8-F621-485F-B676-5C006D4CE8BF}" type="presParOf" srcId="{D880C022-3D86-4E74-B376-DCC66B295100}" destId="{8813FF65-A6CE-475F-AF42-28ADF70A92F6}" srcOrd="0" destOrd="0" presId="urn:microsoft.com/office/officeart/2008/layout/HorizontalMultiLevelHierarchy"/>
    <dgm:cxn modelId="{889CF73D-45FC-4074-84F0-DA6D05782C39}" type="presParOf" srcId="{8813FF65-A6CE-475F-AF42-28ADF70A92F6}" destId="{CA73F8BB-D294-4F28-ADE2-6D7C5797C09A}" srcOrd="0" destOrd="0" presId="urn:microsoft.com/office/officeart/2008/layout/HorizontalMultiLevelHierarchy"/>
    <dgm:cxn modelId="{CA2E9BBA-F10D-43AA-ABAF-366B961AB9BA}" type="presParOf" srcId="{D880C022-3D86-4E74-B376-DCC66B295100}" destId="{F1619FDA-ACA0-4331-B0C0-560E99A027C8}" srcOrd="1" destOrd="0" presId="urn:microsoft.com/office/officeart/2008/layout/HorizontalMultiLevelHierarchy"/>
    <dgm:cxn modelId="{E69D5D38-1EDA-44B4-9023-BB0D026EA588}" type="presParOf" srcId="{F1619FDA-ACA0-4331-B0C0-560E99A027C8}" destId="{BFD06C26-8805-4E6A-91FA-2A178E7D617D}" srcOrd="0" destOrd="0" presId="urn:microsoft.com/office/officeart/2008/layout/HorizontalMultiLevelHierarchy"/>
    <dgm:cxn modelId="{BB1B7ABE-7056-45A3-A944-E46614064F81}" type="presParOf" srcId="{F1619FDA-ACA0-4331-B0C0-560E99A027C8}" destId="{CF0A4565-70F8-4B10-84C7-723F26621117}" srcOrd="1" destOrd="0" presId="urn:microsoft.com/office/officeart/2008/layout/HorizontalMultiLevelHierarchy"/>
    <dgm:cxn modelId="{60A4DB8A-9C09-4BFB-8850-C45213AD5E96}" type="presParOf" srcId="{D880C022-3D86-4E74-B376-DCC66B295100}" destId="{4B07F9EE-1958-4A2B-84E2-9555EA64C2DE}" srcOrd="2" destOrd="0" presId="urn:microsoft.com/office/officeart/2008/layout/HorizontalMultiLevelHierarchy"/>
    <dgm:cxn modelId="{AEA213F3-6F36-4545-A39F-A4F91990277F}" type="presParOf" srcId="{4B07F9EE-1958-4A2B-84E2-9555EA64C2DE}" destId="{50673733-7B16-4B8B-B8D4-52537CB352A4}" srcOrd="0" destOrd="0" presId="urn:microsoft.com/office/officeart/2008/layout/HorizontalMultiLevelHierarchy"/>
    <dgm:cxn modelId="{C6873103-803C-4F41-BE6E-83DE984118AE}" type="presParOf" srcId="{D880C022-3D86-4E74-B376-DCC66B295100}" destId="{C12D75A5-20E0-46F3-9BCB-6148AC948FE2}" srcOrd="3" destOrd="0" presId="urn:microsoft.com/office/officeart/2008/layout/HorizontalMultiLevelHierarchy"/>
    <dgm:cxn modelId="{79B842B1-F59F-4FE3-9772-E197D1853A96}" type="presParOf" srcId="{C12D75A5-20E0-46F3-9BCB-6148AC948FE2}" destId="{1B4C7792-52B1-4778-8928-25177456675C}" srcOrd="0" destOrd="0" presId="urn:microsoft.com/office/officeart/2008/layout/HorizontalMultiLevelHierarchy"/>
    <dgm:cxn modelId="{F9CA94D5-E55E-4881-BFDA-688C00C24CD2}" type="presParOf" srcId="{C12D75A5-20E0-46F3-9BCB-6148AC948FE2}" destId="{88333C12-0616-4346-8946-C2ADF128F9C8}" srcOrd="1" destOrd="0" presId="urn:microsoft.com/office/officeart/2008/layout/HorizontalMultiLevelHierarchy"/>
    <dgm:cxn modelId="{6F8B0DE2-6AF7-4424-B8EE-841D9AD05719}" type="presParOf" srcId="{181F9D60-0C99-4B7E-8252-954720DB8EED}" destId="{E402493B-34BC-4996-AEDE-DC28D3C40581}" srcOrd="2" destOrd="0" presId="urn:microsoft.com/office/officeart/2008/layout/HorizontalMultiLevelHierarchy"/>
    <dgm:cxn modelId="{8AA3B5E3-122E-4251-8F01-8E76B8175401}" type="presParOf" srcId="{E402493B-34BC-4996-AEDE-DC28D3C40581}" destId="{8ED21CEE-457F-4286-945E-511ABDB644A8}" srcOrd="0" destOrd="0" presId="urn:microsoft.com/office/officeart/2008/layout/HorizontalMultiLevelHierarchy"/>
    <dgm:cxn modelId="{A32A0613-2880-43A2-BFFC-70F9025E4285}" type="presParOf" srcId="{181F9D60-0C99-4B7E-8252-954720DB8EED}" destId="{92098053-ECC2-49B9-B525-EA9B9786099C}" srcOrd="3" destOrd="0" presId="urn:microsoft.com/office/officeart/2008/layout/HorizontalMultiLevelHierarchy"/>
    <dgm:cxn modelId="{801A7ACD-AA60-43DA-B950-A0BD290E2F8C}" type="presParOf" srcId="{92098053-ECC2-49B9-B525-EA9B9786099C}" destId="{56F14CDE-97C0-49AE-906B-A5D3B7B0DDEA}" srcOrd="0" destOrd="0" presId="urn:microsoft.com/office/officeart/2008/layout/HorizontalMultiLevelHierarchy"/>
    <dgm:cxn modelId="{C6A5B261-B015-4402-AF2E-83E90E4E46FE}" type="presParOf" srcId="{92098053-ECC2-49B9-B525-EA9B9786099C}" destId="{8D3992C3-6BCF-42F6-A414-08E1FC63C51F}" srcOrd="1" destOrd="0" presId="urn:microsoft.com/office/officeart/2008/layout/HorizontalMultiLevelHierarchy"/>
    <dgm:cxn modelId="{AE22476B-1D8D-47A6-BD52-BB8619FACD7A}" type="presParOf" srcId="{8D3992C3-6BCF-42F6-A414-08E1FC63C51F}" destId="{85B59A14-65B5-42CB-B05E-CDBC1647356C}" srcOrd="0" destOrd="0" presId="urn:microsoft.com/office/officeart/2008/layout/HorizontalMultiLevelHierarchy"/>
    <dgm:cxn modelId="{55F6DED4-06E6-4118-8ACC-E2DD8A8F1059}" type="presParOf" srcId="{85B59A14-65B5-42CB-B05E-CDBC1647356C}" destId="{8FB9C9B8-C4BF-4F57-9C7D-9821A58576B3}" srcOrd="0" destOrd="0" presId="urn:microsoft.com/office/officeart/2008/layout/HorizontalMultiLevelHierarchy"/>
    <dgm:cxn modelId="{36D48B54-8B1D-4F56-A70A-E7C28982AFF9}" type="presParOf" srcId="{8D3992C3-6BCF-42F6-A414-08E1FC63C51F}" destId="{60325CA7-891C-46E8-A374-CD3827B6FF27}" srcOrd="1" destOrd="0" presId="urn:microsoft.com/office/officeart/2008/layout/HorizontalMultiLevelHierarchy"/>
    <dgm:cxn modelId="{BE1C32E6-37BD-4A7E-B6A3-012744D2A929}" type="presParOf" srcId="{60325CA7-891C-46E8-A374-CD3827B6FF27}" destId="{05EB147E-9A20-4D28-9B36-01C1F52D64E9}" srcOrd="0" destOrd="0" presId="urn:microsoft.com/office/officeart/2008/layout/HorizontalMultiLevelHierarchy"/>
    <dgm:cxn modelId="{AA164EE6-F878-42E4-8C0F-E81389B6DE9F}" type="presParOf" srcId="{60325CA7-891C-46E8-A374-CD3827B6FF27}" destId="{5A352A44-CC11-4A01-8E8D-61474E28476B}" srcOrd="1" destOrd="0" presId="urn:microsoft.com/office/officeart/2008/layout/HorizontalMultiLevelHierarchy"/>
    <dgm:cxn modelId="{6C5230AA-ABA9-4BC0-BA8C-714B70ED2447}" type="presParOf" srcId="{8D3992C3-6BCF-42F6-A414-08E1FC63C51F}" destId="{2C8F6222-F4D7-433F-A60A-34457DD3EE4E}" srcOrd="2" destOrd="0" presId="urn:microsoft.com/office/officeart/2008/layout/HorizontalMultiLevelHierarchy"/>
    <dgm:cxn modelId="{8C3A454D-9870-40E9-9EA4-A0DE4D9F9C2B}" type="presParOf" srcId="{2C8F6222-F4D7-433F-A60A-34457DD3EE4E}" destId="{529D0F30-5CA1-47C0-8A8D-F49717287640}" srcOrd="0" destOrd="0" presId="urn:microsoft.com/office/officeart/2008/layout/HorizontalMultiLevelHierarchy"/>
    <dgm:cxn modelId="{0EAAD7DB-9F66-4D51-B2BC-07FAAB7036DA}" type="presParOf" srcId="{8D3992C3-6BCF-42F6-A414-08E1FC63C51F}" destId="{5F66AE44-197C-48CF-9043-7658AD42C818}" srcOrd="3" destOrd="0" presId="urn:microsoft.com/office/officeart/2008/layout/HorizontalMultiLevelHierarchy"/>
    <dgm:cxn modelId="{88AF764B-ED71-4E9F-A3DB-308944DA8670}" type="presParOf" srcId="{5F66AE44-197C-48CF-9043-7658AD42C818}" destId="{B8400823-1D3C-4BAC-9952-AE19E1D42153}" srcOrd="0" destOrd="0" presId="urn:microsoft.com/office/officeart/2008/layout/HorizontalMultiLevelHierarchy"/>
    <dgm:cxn modelId="{A4E49CDF-1E34-4B9C-908D-C8445C18CCDA}" type="presParOf" srcId="{5F66AE44-197C-48CF-9043-7658AD42C818}" destId="{5678214B-E5FE-4A54-B879-EC9BC317D361}" srcOrd="1" destOrd="0" presId="urn:microsoft.com/office/officeart/2008/layout/HorizontalMultiLevelHierarchy"/>
    <dgm:cxn modelId="{5573AD46-A683-467F-9FAB-7FFA1E4CA6F5}" type="presParOf" srcId="{8D3992C3-6BCF-42F6-A414-08E1FC63C51F}" destId="{2C8EA40A-52AE-47F5-9ACC-810D675F163B}" srcOrd="4" destOrd="0" presId="urn:microsoft.com/office/officeart/2008/layout/HorizontalMultiLevelHierarchy"/>
    <dgm:cxn modelId="{95750941-0427-4FD6-BFFE-569DAA7E4C26}" type="presParOf" srcId="{2C8EA40A-52AE-47F5-9ACC-810D675F163B}" destId="{15FF3330-C43E-486A-8AEB-98457D5F2BB8}" srcOrd="0" destOrd="0" presId="urn:microsoft.com/office/officeart/2008/layout/HorizontalMultiLevelHierarchy"/>
    <dgm:cxn modelId="{D7C9D772-77AE-4A6D-8E9A-FF98CE3EBFB2}" type="presParOf" srcId="{8D3992C3-6BCF-42F6-A414-08E1FC63C51F}" destId="{1EB75274-0926-4A3F-96EB-111A95F9ED54}" srcOrd="5" destOrd="0" presId="urn:microsoft.com/office/officeart/2008/layout/HorizontalMultiLevelHierarchy"/>
    <dgm:cxn modelId="{0E46C349-41C6-4B74-8AFC-96A18CF95031}" type="presParOf" srcId="{1EB75274-0926-4A3F-96EB-111A95F9ED54}" destId="{4EA9617B-3E88-4096-8330-44C2D1A8CCDD}" srcOrd="0" destOrd="0" presId="urn:microsoft.com/office/officeart/2008/layout/HorizontalMultiLevelHierarchy"/>
    <dgm:cxn modelId="{761C3A6F-CC70-46C7-B85E-2C08355FDC93}" type="presParOf" srcId="{1EB75274-0926-4A3F-96EB-111A95F9ED54}" destId="{3465F0DB-A7C1-4C7E-B92A-8EEC78FAD3DE}" srcOrd="1" destOrd="0" presId="urn:microsoft.com/office/officeart/2008/layout/HorizontalMultiLevelHierarchy"/>
    <dgm:cxn modelId="{B76780F1-5AE1-4B17-BECA-AE966B05D650}" type="presParOf" srcId="{8D3992C3-6BCF-42F6-A414-08E1FC63C51F}" destId="{AEDDFDB4-1265-41CA-BAF5-FB13B6567E0A}" srcOrd="6" destOrd="0" presId="urn:microsoft.com/office/officeart/2008/layout/HorizontalMultiLevelHierarchy"/>
    <dgm:cxn modelId="{B74A0836-BDFE-45EC-AECF-7CC1A5B0CE75}" type="presParOf" srcId="{AEDDFDB4-1265-41CA-BAF5-FB13B6567E0A}" destId="{F8D0B2A7-E6E1-4165-9D92-FA6FA868F96D}" srcOrd="0" destOrd="0" presId="urn:microsoft.com/office/officeart/2008/layout/HorizontalMultiLevelHierarchy"/>
    <dgm:cxn modelId="{93829DDD-A67B-458A-AE93-A4C82E3414A7}" type="presParOf" srcId="{8D3992C3-6BCF-42F6-A414-08E1FC63C51F}" destId="{56290E7E-3292-423E-AA2E-AA9A61DB6C42}" srcOrd="7" destOrd="0" presId="urn:microsoft.com/office/officeart/2008/layout/HorizontalMultiLevelHierarchy"/>
    <dgm:cxn modelId="{AE23D7AE-9D5B-4C35-8853-8C89CB7C0FC5}" type="presParOf" srcId="{56290E7E-3292-423E-AA2E-AA9A61DB6C42}" destId="{02304EFC-D8B3-49CB-A3D6-21D07C7F4FC3}" srcOrd="0" destOrd="0" presId="urn:microsoft.com/office/officeart/2008/layout/HorizontalMultiLevelHierarchy"/>
    <dgm:cxn modelId="{4F76DA33-F168-49F3-99BA-25E40F853BC2}" type="presParOf" srcId="{56290E7E-3292-423E-AA2E-AA9A61DB6C42}" destId="{5D0FBBBE-5EF1-4C5C-852C-CFFCF9039D61}" srcOrd="1" destOrd="0" presId="urn:microsoft.com/office/officeart/2008/layout/HorizontalMultiLevelHierarchy"/>
    <dgm:cxn modelId="{0421F42E-C699-4629-8CAB-3247D2404199}" type="presParOf" srcId="{8D3992C3-6BCF-42F6-A414-08E1FC63C51F}" destId="{17867108-A40D-43C5-89F0-7D1721A1574C}" srcOrd="8" destOrd="0" presId="urn:microsoft.com/office/officeart/2008/layout/HorizontalMultiLevelHierarchy"/>
    <dgm:cxn modelId="{BD492100-1275-432A-9060-8B3E6111F725}" type="presParOf" srcId="{17867108-A40D-43C5-89F0-7D1721A1574C}" destId="{CBC1CFF7-4F20-4B27-BC97-A3240C8D0771}" srcOrd="0" destOrd="0" presId="urn:microsoft.com/office/officeart/2008/layout/HorizontalMultiLevelHierarchy"/>
    <dgm:cxn modelId="{EF405CFA-F2EC-4A89-A011-8F5277473123}" type="presParOf" srcId="{8D3992C3-6BCF-42F6-A414-08E1FC63C51F}" destId="{83DF8B0B-5D31-41FF-9E67-DA2F490CAF70}" srcOrd="9" destOrd="0" presId="urn:microsoft.com/office/officeart/2008/layout/HorizontalMultiLevelHierarchy"/>
    <dgm:cxn modelId="{BBB15A1B-F8FD-452A-97CC-6A06A69AFC2C}" type="presParOf" srcId="{83DF8B0B-5D31-41FF-9E67-DA2F490CAF70}" destId="{3C4FA71A-18B9-471B-A144-C718C34A4315}" srcOrd="0" destOrd="0" presId="urn:microsoft.com/office/officeart/2008/layout/HorizontalMultiLevelHierarchy"/>
    <dgm:cxn modelId="{2F1B4EC2-D647-4B58-9BB2-3F0AE42BCDF5}" type="presParOf" srcId="{83DF8B0B-5D31-41FF-9E67-DA2F490CAF70}" destId="{F6BEF665-0DC0-487D-87C8-7870AF7612F4}" srcOrd="1" destOrd="0" presId="urn:microsoft.com/office/officeart/2008/layout/HorizontalMultiLevelHierarchy"/>
    <dgm:cxn modelId="{DF4EC89C-484D-453E-B5AA-869E947F0888}" type="presParOf" srcId="{8D3992C3-6BCF-42F6-A414-08E1FC63C51F}" destId="{04288933-4DA0-494C-80E5-987A56F3B35A}" srcOrd="10" destOrd="0" presId="urn:microsoft.com/office/officeart/2008/layout/HorizontalMultiLevelHierarchy"/>
    <dgm:cxn modelId="{DE64F652-F3D1-4013-9225-1B6F51E4183B}" type="presParOf" srcId="{04288933-4DA0-494C-80E5-987A56F3B35A}" destId="{9C7A3706-02D7-4E9C-A272-192008A75531}" srcOrd="0" destOrd="0" presId="urn:microsoft.com/office/officeart/2008/layout/HorizontalMultiLevelHierarchy"/>
    <dgm:cxn modelId="{BC4A1342-10CF-4ABB-A3B5-70E1D20F8343}" type="presParOf" srcId="{8D3992C3-6BCF-42F6-A414-08E1FC63C51F}" destId="{D0DA325B-7712-41A9-9F4B-3FC8E94A0DF1}" srcOrd="11" destOrd="0" presId="urn:microsoft.com/office/officeart/2008/layout/HorizontalMultiLevelHierarchy"/>
    <dgm:cxn modelId="{8CEA9F49-5288-4318-BA58-AB743582ED74}" type="presParOf" srcId="{D0DA325B-7712-41A9-9F4B-3FC8E94A0DF1}" destId="{165CF1D3-20BA-4181-A3D2-71B59A088172}" srcOrd="0" destOrd="0" presId="urn:microsoft.com/office/officeart/2008/layout/HorizontalMultiLevelHierarchy"/>
    <dgm:cxn modelId="{77966654-ACFC-4EF7-B945-4A0B0B1895CF}" type="presParOf" srcId="{D0DA325B-7712-41A9-9F4B-3FC8E94A0DF1}" destId="{0A769D58-3775-4CE3-9C2F-81B39B19027F}" srcOrd="1" destOrd="0" presId="urn:microsoft.com/office/officeart/2008/layout/HorizontalMultiLevelHierarchy"/>
    <dgm:cxn modelId="{85697B77-2CE7-4A8B-B665-38B2B0895C1D}" type="presParOf" srcId="{8D3992C3-6BCF-42F6-A414-08E1FC63C51F}" destId="{A95A4555-6CD5-4B0D-BDB0-8A80C7C1DCB3}" srcOrd="12" destOrd="0" presId="urn:microsoft.com/office/officeart/2008/layout/HorizontalMultiLevelHierarchy"/>
    <dgm:cxn modelId="{25E0A947-5C34-4397-8012-58A3BCCC0BBE}" type="presParOf" srcId="{A95A4555-6CD5-4B0D-BDB0-8A80C7C1DCB3}" destId="{DEC286F4-08DC-4A6F-9DD6-75D99439F637}" srcOrd="0" destOrd="0" presId="urn:microsoft.com/office/officeart/2008/layout/HorizontalMultiLevelHierarchy"/>
    <dgm:cxn modelId="{61AE0437-C041-4492-989A-2779767266AC}" type="presParOf" srcId="{8D3992C3-6BCF-42F6-A414-08E1FC63C51F}" destId="{BB56C6E1-EE11-489B-9CE7-68FB8AD2BFC5}" srcOrd="13" destOrd="0" presId="urn:microsoft.com/office/officeart/2008/layout/HorizontalMultiLevelHierarchy"/>
    <dgm:cxn modelId="{9ACF3446-D7D9-451C-8F93-A4821B09110D}" type="presParOf" srcId="{BB56C6E1-EE11-489B-9CE7-68FB8AD2BFC5}" destId="{21989E74-D545-410A-8C2E-0CF6473389B3}" srcOrd="0" destOrd="0" presId="urn:microsoft.com/office/officeart/2008/layout/HorizontalMultiLevelHierarchy"/>
    <dgm:cxn modelId="{8FEC6C13-3FE0-4D1F-98F8-6CF7E55D71BC}" type="presParOf" srcId="{BB56C6E1-EE11-489B-9CE7-68FB8AD2BFC5}" destId="{7BB81EA7-559D-4472-B052-E42AFF748D57}" srcOrd="1" destOrd="0" presId="urn:microsoft.com/office/officeart/2008/layout/HorizontalMultiLevelHierarchy"/>
    <dgm:cxn modelId="{043A375B-6FA8-447D-9488-407470C51D1B}" type="presParOf" srcId="{8D3992C3-6BCF-42F6-A414-08E1FC63C51F}" destId="{5BAF50AB-668D-4219-A963-A5D086FC6611}" srcOrd="14" destOrd="0" presId="urn:microsoft.com/office/officeart/2008/layout/HorizontalMultiLevelHierarchy"/>
    <dgm:cxn modelId="{75E64DE2-8E7D-4BD8-972B-79C341DB2D37}" type="presParOf" srcId="{5BAF50AB-668D-4219-A963-A5D086FC6611}" destId="{0D0C0767-8E69-4A11-B901-CF3447CCA287}" srcOrd="0" destOrd="0" presId="urn:microsoft.com/office/officeart/2008/layout/HorizontalMultiLevelHierarchy"/>
    <dgm:cxn modelId="{0F2FDC5C-0D73-4614-8804-067BE3495F9F}" type="presParOf" srcId="{8D3992C3-6BCF-42F6-A414-08E1FC63C51F}" destId="{31F0EA26-685C-4251-A06F-C65E7110967E}" srcOrd="15" destOrd="0" presId="urn:microsoft.com/office/officeart/2008/layout/HorizontalMultiLevelHierarchy"/>
    <dgm:cxn modelId="{6FD36459-D9CC-466F-AD48-17E8662A31E6}" type="presParOf" srcId="{31F0EA26-685C-4251-A06F-C65E7110967E}" destId="{16D452E1-D69F-43C7-BECF-E19120A07B09}" srcOrd="0" destOrd="0" presId="urn:microsoft.com/office/officeart/2008/layout/HorizontalMultiLevelHierarchy"/>
    <dgm:cxn modelId="{9D5804BD-A831-408C-AC57-EF1DB177CA29}" type="presParOf" srcId="{31F0EA26-685C-4251-A06F-C65E7110967E}" destId="{13B888FC-ECBB-4000-8359-10C4A3C6A6CA}" srcOrd="1" destOrd="0" presId="urn:microsoft.com/office/officeart/2008/layout/HorizontalMultiLevelHierarchy"/>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AF50AB-668D-4219-A963-A5D086FC6611}">
      <dsp:nvSpPr>
        <dsp:cNvPr id="0" name=""/>
        <dsp:cNvSpPr/>
      </dsp:nvSpPr>
      <dsp:spPr>
        <a:xfrm>
          <a:off x="4731113" y="4036334"/>
          <a:ext cx="358718" cy="2392369"/>
        </a:xfrm>
        <a:custGeom>
          <a:avLst/>
          <a:gdLst/>
          <a:ahLst/>
          <a:cxnLst/>
          <a:rect l="0" t="0" r="0" b="0"/>
          <a:pathLst>
            <a:path>
              <a:moveTo>
                <a:pt x="0" y="0"/>
              </a:moveTo>
              <a:lnTo>
                <a:pt x="179359" y="0"/>
              </a:lnTo>
              <a:lnTo>
                <a:pt x="179359" y="2392369"/>
              </a:lnTo>
              <a:lnTo>
                <a:pt x="358718" y="2392369"/>
              </a:lnTo>
            </a:path>
          </a:pathLst>
        </a:custGeom>
        <a:noFill/>
        <a:ln w="25400" cap="flat" cmpd="sng" algn="ctr">
          <a:solidFill>
            <a:schemeClr val="accent6">
              <a:lumMod val="40000"/>
              <a:lumOff val="60000"/>
            </a:schemeClr>
          </a:solidFill>
          <a:prstDash val="solid"/>
        </a:ln>
        <a:effectLst/>
        <a:sp3d z="-40000"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355600">
            <a:lnSpc>
              <a:spcPct val="90000"/>
            </a:lnSpc>
            <a:spcBef>
              <a:spcPct val="0"/>
            </a:spcBef>
            <a:spcAft>
              <a:spcPct val="35000"/>
            </a:spcAft>
          </a:pPr>
          <a:endParaRPr lang="en-US" sz="800" kern="1200"/>
        </a:p>
      </dsp:txBody>
      <dsp:txXfrm>
        <a:off x="4849995" y="5172040"/>
        <a:ext cx="120955" cy="120955"/>
      </dsp:txXfrm>
    </dsp:sp>
    <dsp:sp modelId="{A95A4555-6CD5-4B0D-BDB0-8A80C7C1DCB3}">
      <dsp:nvSpPr>
        <dsp:cNvPr id="0" name=""/>
        <dsp:cNvSpPr/>
      </dsp:nvSpPr>
      <dsp:spPr>
        <a:xfrm>
          <a:off x="4731113" y="4036334"/>
          <a:ext cx="358718" cy="1708835"/>
        </a:xfrm>
        <a:custGeom>
          <a:avLst/>
          <a:gdLst/>
          <a:ahLst/>
          <a:cxnLst/>
          <a:rect l="0" t="0" r="0" b="0"/>
          <a:pathLst>
            <a:path>
              <a:moveTo>
                <a:pt x="0" y="0"/>
              </a:moveTo>
              <a:lnTo>
                <a:pt x="179359" y="0"/>
              </a:lnTo>
              <a:lnTo>
                <a:pt x="179359" y="1708835"/>
              </a:lnTo>
              <a:lnTo>
                <a:pt x="358718" y="1708835"/>
              </a:lnTo>
            </a:path>
          </a:pathLst>
        </a:custGeom>
        <a:noFill/>
        <a:ln w="38100" cap="flat" cmpd="sng" algn="ctr">
          <a:solidFill>
            <a:schemeClr val="accent6">
              <a:lumMod val="40000"/>
              <a:lumOff val="60000"/>
            </a:schemeClr>
          </a:solidFill>
          <a:prstDash val="solid"/>
        </a:ln>
        <a:effectLst/>
        <a:sp3d z="-40000"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66700">
            <a:lnSpc>
              <a:spcPct val="90000"/>
            </a:lnSpc>
            <a:spcBef>
              <a:spcPct val="0"/>
            </a:spcBef>
            <a:spcAft>
              <a:spcPct val="35000"/>
            </a:spcAft>
          </a:pPr>
          <a:endParaRPr lang="en-US" sz="600" kern="1200"/>
        </a:p>
      </dsp:txBody>
      <dsp:txXfrm>
        <a:off x="4866820" y="4847099"/>
        <a:ext cx="87304" cy="87304"/>
      </dsp:txXfrm>
    </dsp:sp>
    <dsp:sp modelId="{04288933-4DA0-494C-80E5-987A56F3B35A}">
      <dsp:nvSpPr>
        <dsp:cNvPr id="0" name=""/>
        <dsp:cNvSpPr/>
      </dsp:nvSpPr>
      <dsp:spPr>
        <a:xfrm>
          <a:off x="4731113" y="4036334"/>
          <a:ext cx="358718" cy="1025301"/>
        </a:xfrm>
        <a:custGeom>
          <a:avLst/>
          <a:gdLst/>
          <a:ahLst/>
          <a:cxnLst/>
          <a:rect l="0" t="0" r="0" b="0"/>
          <a:pathLst>
            <a:path>
              <a:moveTo>
                <a:pt x="0" y="0"/>
              </a:moveTo>
              <a:lnTo>
                <a:pt x="179359" y="0"/>
              </a:lnTo>
              <a:lnTo>
                <a:pt x="179359" y="1025301"/>
              </a:lnTo>
              <a:lnTo>
                <a:pt x="358718" y="1025301"/>
              </a:lnTo>
            </a:path>
          </a:pathLst>
        </a:custGeom>
        <a:noFill/>
        <a:ln w="38100" cap="flat" cmpd="sng" algn="ctr">
          <a:solidFill>
            <a:schemeClr val="accent6">
              <a:lumMod val="40000"/>
              <a:lumOff val="60000"/>
            </a:schemeClr>
          </a:solidFill>
          <a:prstDash val="solid"/>
        </a:ln>
        <a:effectLst/>
        <a:sp3d z="-40000"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4883316" y="4521828"/>
        <a:ext cx="54312" cy="54312"/>
      </dsp:txXfrm>
    </dsp:sp>
    <dsp:sp modelId="{17867108-A40D-43C5-89F0-7D1721A1574C}">
      <dsp:nvSpPr>
        <dsp:cNvPr id="0" name=""/>
        <dsp:cNvSpPr/>
      </dsp:nvSpPr>
      <dsp:spPr>
        <a:xfrm>
          <a:off x="4731113" y="4036334"/>
          <a:ext cx="358718" cy="341767"/>
        </a:xfrm>
        <a:custGeom>
          <a:avLst/>
          <a:gdLst/>
          <a:ahLst/>
          <a:cxnLst/>
          <a:rect l="0" t="0" r="0" b="0"/>
          <a:pathLst>
            <a:path>
              <a:moveTo>
                <a:pt x="0" y="0"/>
              </a:moveTo>
              <a:lnTo>
                <a:pt x="179359" y="0"/>
              </a:lnTo>
              <a:lnTo>
                <a:pt x="179359" y="341767"/>
              </a:lnTo>
              <a:lnTo>
                <a:pt x="358718" y="341767"/>
              </a:lnTo>
            </a:path>
          </a:pathLst>
        </a:custGeom>
        <a:noFill/>
        <a:ln w="38100" cap="flat" cmpd="sng" algn="ctr">
          <a:solidFill>
            <a:schemeClr val="accent6">
              <a:lumMod val="40000"/>
              <a:lumOff val="60000"/>
            </a:schemeClr>
          </a:solidFill>
          <a:prstDash val="solid"/>
        </a:ln>
        <a:effectLst/>
        <a:sp3d z="-40000"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4898086" y="4194831"/>
        <a:ext cx="24773" cy="24773"/>
      </dsp:txXfrm>
    </dsp:sp>
    <dsp:sp modelId="{AEDDFDB4-1265-41CA-BAF5-FB13B6567E0A}">
      <dsp:nvSpPr>
        <dsp:cNvPr id="0" name=""/>
        <dsp:cNvSpPr/>
      </dsp:nvSpPr>
      <dsp:spPr>
        <a:xfrm>
          <a:off x="4731113" y="3694567"/>
          <a:ext cx="358718" cy="341767"/>
        </a:xfrm>
        <a:custGeom>
          <a:avLst/>
          <a:gdLst/>
          <a:ahLst/>
          <a:cxnLst/>
          <a:rect l="0" t="0" r="0" b="0"/>
          <a:pathLst>
            <a:path>
              <a:moveTo>
                <a:pt x="0" y="341767"/>
              </a:moveTo>
              <a:lnTo>
                <a:pt x="179359" y="341767"/>
              </a:lnTo>
              <a:lnTo>
                <a:pt x="179359" y="0"/>
              </a:lnTo>
              <a:lnTo>
                <a:pt x="358718" y="0"/>
              </a:lnTo>
            </a:path>
          </a:pathLst>
        </a:custGeom>
        <a:noFill/>
        <a:ln w="38100" cap="flat" cmpd="sng" algn="ctr">
          <a:solidFill>
            <a:schemeClr val="accent6">
              <a:lumMod val="40000"/>
              <a:lumOff val="60000"/>
            </a:schemeClr>
          </a:solidFill>
          <a:prstDash val="solid"/>
        </a:ln>
        <a:effectLst/>
        <a:sp3d z="-40000"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4898086" y="3853063"/>
        <a:ext cx="24773" cy="24773"/>
      </dsp:txXfrm>
    </dsp:sp>
    <dsp:sp modelId="{2C8EA40A-52AE-47F5-9ACC-810D675F163B}">
      <dsp:nvSpPr>
        <dsp:cNvPr id="0" name=""/>
        <dsp:cNvSpPr/>
      </dsp:nvSpPr>
      <dsp:spPr>
        <a:xfrm>
          <a:off x="4731113" y="3011032"/>
          <a:ext cx="358718" cy="1025301"/>
        </a:xfrm>
        <a:custGeom>
          <a:avLst/>
          <a:gdLst/>
          <a:ahLst/>
          <a:cxnLst/>
          <a:rect l="0" t="0" r="0" b="0"/>
          <a:pathLst>
            <a:path>
              <a:moveTo>
                <a:pt x="0" y="1025301"/>
              </a:moveTo>
              <a:lnTo>
                <a:pt x="179359" y="1025301"/>
              </a:lnTo>
              <a:lnTo>
                <a:pt x="179359" y="0"/>
              </a:lnTo>
              <a:lnTo>
                <a:pt x="358718" y="0"/>
              </a:lnTo>
            </a:path>
          </a:pathLst>
        </a:custGeom>
        <a:noFill/>
        <a:ln w="38100" cap="flat" cmpd="sng" algn="ctr">
          <a:solidFill>
            <a:schemeClr val="accent6">
              <a:lumMod val="40000"/>
              <a:lumOff val="60000"/>
            </a:schemeClr>
          </a:solidFill>
          <a:prstDash val="solid"/>
        </a:ln>
        <a:effectLst/>
        <a:sp3d z="-40000"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4883316" y="3496527"/>
        <a:ext cx="54312" cy="54312"/>
      </dsp:txXfrm>
    </dsp:sp>
    <dsp:sp modelId="{2C8F6222-F4D7-433F-A60A-34457DD3EE4E}">
      <dsp:nvSpPr>
        <dsp:cNvPr id="0" name=""/>
        <dsp:cNvSpPr/>
      </dsp:nvSpPr>
      <dsp:spPr>
        <a:xfrm>
          <a:off x="4731113" y="2327498"/>
          <a:ext cx="358718" cy="1708835"/>
        </a:xfrm>
        <a:custGeom>
          <a:avLst/>
          <a:gdLst/>
          <a:ahLst/>
          <a:cxnLst/>
          <a:rect l="0" t="0" r="0" b="0"/>
          <a:pathLst>
            <a:path>
              <a:moveTo>
                <a:pt x="0" y="1708835"/>
              </a:moveTo>
              <a:lnTo>
                <a:pt x="179359" y="1708835"/>
              </a:lnTo>
              <a:lnTo>
                <a:pt x="179359" y="0"/>
              </a:lnTo>
              <a:lnTo>
                <a:pt x="358718" y="0"/>
              </a:lnTo>
            </a:path>
          </a:pathLst>
        </a:custGeom>
        <a:noFill/>
        <a:ln w="38100" cap="flat" cmpd="sng" algn="ctr">
          <a:solidFill>
            <a:schemeClr val="accent6">
              <a:lumMod val="40000"/>
              <a:lumOff val="60000"/>
            </a:schemeClr>
          </a:solidFill>
          <a:prstDash val="solid"/>
        </a:ln>
        <a:effectLst/>
        <a:sp3d z="-40000"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66700">
            <a:lnSpc>
              <a:spcPct val="90000"/>
            </a:lnSpc>
            <a:spcBef>
              <a:spcPct val="0"/>
            </a:spcBef>
            <a:spcAft>
              <a:spcPct val="35000"/>
            </a:spcAft>
          </a:pPr>
          <a:endParaRPr lang="en-US" sz="600" kern="1200"/>
        </a:p>
      </dsp:txBody>
      <dsp:txXfrm>
        <a:off x="4866820" y="3138264"/>
        <a:ext cx="87304" cy="87304"/>
      </dsp:txXfrm>
    </dsp:sp>
    <dsp:sp modelId="{85B59A14-65B5-42CB-B05E-CDBC1647356C}">
      <dsp:nvSpPr>
        <dsp:cNvPr id="0" name=""/>
        <dsp:cNvSpPr/>
      </dsp:nvSpPr>
      <dsp:spPr>
        <a:xfrm>
          <a:off x="4731113" y="1643964"/>
          <a:ext cx="358718" cy="2392369"/>
        </a:xfrm>
        <a:custGeom>
          <a:avLst/>
          <a:gdLst/>
          <a:ahLst/>
          <a:cxnLst/>
          <a:rect l="0" t="0" r="0" b="0"/>
          <a:pathLst>
            <a:path>
              <a:moveTo>
                <a:pt x="0" y="2392369"/>
              </a:moveTo>
              <a:lnTo>
                <a:pt x="179359" y="2392369"/>
              </a:lnTo>
              <a:lnTo>
                <a:pt x="179359" y="0"/>
              </a:lnTo>
              <a:lnTo>
                <a:pt x="358718" y="0"/>
              </a:lnTo>
            </a:path>
          </a:pathLst>
        </a:custGeom>
        <a:noFill/>
        <a:ln w="38100" cap="flat" cmpd="sng" algn="ctr">
          <a:solidFill>
            <a:schemeClr val="accent6">
              <a:lumMod val="40000"/>
              <a:lumOff val="60000"/>
            </a:schemeClr>
          </a:solidFill>
          <a:prstDash val="solid"/>
        </a:ln>
        <a:effectLst/>
        <a:sp3d z="-40000"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355600">
            <a:lnSpc>
              <a:spcPct val="90000"/>
            </a:lnSpc>
            <a:spcBef>
              <a:spcPct val="0"/>
            </a:spcBef>
            <a:spcAft>
              <a:spcPct val="35000"/>
            </a:spcAft>
          </a:pPr>
          <a:endParaRPr lang="en-US" sz="800" kern="1200"/>
        </a:p>
      </dsp:txBody>
      <dsp:txXfrm>
        <a:off x="4849995" y="2779671"/>
        <a:ext cx="120955" cy="120955"/>
      </dsp:txXfrm>
    </dsp:sp>
    <dsp:sp modelId="{E402493B-34BC-4996-AEDE-DC28D3C40581}">
      <dsp:nvSpPr>
        <dsp:cNvPr id="0" name=""/>
        <dsp:cNvSpPr/>
      </dsp:nvSpPr>
      <dsp:spPr>
        <a:xfrm>
          <a:off x="1537429" y="2201009"/>
          <a:ext cx="1400091" cy="1835325"/>
        </a:xfrm>
        <a:custGeom>
          <a:avLst/>
          <a:gdLst/>
          <a:ahLst/>
          <a:cxnLst/>
          <a:rect l="0" t="0" r="0" b="0"/>
          <a:pathLst>
            <a:path>
              <a:moveTo>
                <a:pt x="0" y="0"/>
              </a:moveTo>
              <a:lnTo>
                <a:pt x="700045" y="0"/>
              </a:lnTo>
              <a:lnTo>
                <a:pt x="700045" y="1835325"/>
              </a:lnTo>
              <a:lnTo>
                <a:pt x="1400091" y="1835325"/>
              </a:lnTo>
            </a:path>
          </a:pathLst>
        </a:custGeom>
        <a:noFill/>
        <a:ln w="38100" cap="flat" cmpd="sng" algn="ctr">
          <a:solidFill>
            <a:schemeClr val="accent6">
              <a:lumMod val="40000"/>
              <a:lumOff val="60000"/>
            </a:schemeClr>
          </a:solidFill>
          <a:prstDash val="solid"/>
        </a:ln>
        <a:effectLst/>
        <a:sp3d z="-40000"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355600">
            <a:lnSpc>
              <a:spcPct val="90000"/>
            </a:lnSpc>
            <a:spcBef>
              <a:spcPct val="0"/>
            </a:spcBef>
            <a:spcAft>
              <a:spcPct val="35000"/>
            </a:spcAft>
          </a:pPr>
          <a:endParaRPr lang="en-US" sz="800" kern="1200"/>
        </a:p>
      </dsp:txBody>
      <dsp:txXfrm>
        <a:off x="2179764" y="3060961"/>
        <a:ext cx="115419" cy="115419"/>
      </dsp:txXfrm>
    </dsp:sp>
    <dsp:sp modelId="{4B07F9EE-1958-4A2B-84E2-9555EA64C2DE}">
      <dsp:nvSpPr>
        <dsp:cNvPr id="0" name=""/>
        <dsp:cNvSpPr/>
      </dsp:nvSpPr>
      <dsp:spPr>
        <a:xfrm>
          <a:off x="4731113" y="618663"/>
          <a:ext cx="358718" cy="341767"/>
        </a:xfrm>
        <a:custGeom>
          <a:avLst/>
          <a:gdLst/>
          <a:ahLst/>
          <a:cxnLst/>
          <a:rect l="0" t="0" r="0" b="0"/>
          <a:pathLst>
            <a:path>
              <a:moveTo>
                <a:pt x="0" y="0"/>
              </a:moveTo>
              <a:lnTo>
                <a:pt x="179359" y="0"/>
              </a:lnTo>
              <a:lnTo>
                <a:pt x="179359" y="341767"/>
              </a:lnTo>
              <a:lnTo>
                <a:pt x="358718" y="341767"/>
              </a:lnTo>
            </a:path>
          </a:pathLst>
        </a:custGeom>
        <a:noFill/>
        <a:ln w="38100" cap="flat" cmpd="sng" algn="ctr">
          <a:solidFill>
            <a:schemeClr val="accent6">
              <a:lumMod val="40000"/>
              <a:lumOff val="60000"/>
            </a:schemeClr>
          </a:solidFill>
          <a:prstDash val="solid"/>
        </a:ln>
        <a:effectLst/>
        <a:sp3d z="-40000"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4898086" y="777160"/>
        <a:ext cx="24773" cy="24773"/>
      </dsp:txXfrm>
    </dsp:sp>
    <dsp:sp modelId="{8813FF65-A6CE-475F-AF42-28ADF70A92F6}">
      <dsp:nvSpPr>
        <dsp:cNvPr id="0" name=""/>
        <dsp:cNvSpPr/>
      </dsp:nvSpPr>
      <dsp:spPr>
        <a:xfrm>
          <a:off x="4731113" y="276896"/>
          <a:ext cx="358718" cy="341767"/>
        </a:xfrm>
        <a:custGeom>
          <a:avLst/>
          <a:gdLst/>
          <a:ahLst/>
          <a:cxnLst/>
          <a:rect l="0" t="0" r="0" b="0"/>
          <a:pathLst>
            <a:path>
              <a:moveTo>
                <a:pt x="0" y="341767"/>
              </a:moveTo>
              <a:lnTo>
                <a:pt x="179359" y="341767"/>
              </a:lnTo>
              <a:lnTo>
                <a:pt x="179359" y="0"/>
              </a:lnTo>
              <a:lnTo>
                <a:pt x="358718" y="0"/>
              </a:lnTo>
            </a:path>
          </a:pathLst>
        </a:custGeom>
        <a:noFill/>
        <a:ln w="38100" cap="flat" cmpd="sng" algn="ctr">
          <a:solidFill>
            <a:schemeClr val="accent6">
              <a:lumMod val="40000"/>
              <a:lumOff val="60000"/>
            </a:schemeClr>
          </a:solidFill>
          <a:prstDash val="solid"/>
        </a:ln>
        <a:effectLst/>
        <a:sp3d z="-40000"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4898086" y="435393"/>
        <a:ext cx="24773" cy="24773"/>
      </dsp:txXfrm>
    </dsp:sp>
    <dsp:sp modelId="{951A28FC-F88D-40D8-AC76-E17DCCFA2E92}">
      <dsp:nvSpPr>
        <dsp:cNvPr id="0" name=""/>
        <dsp:cNvSpPr/>
      </dsp:nvSpPr>
      <dsp:spPr>
        <a:xfrm>
          <a:off x="1537429" y="618663"/>
          <a:ext cx="1400091" cy="1582345"/>
        </a:xfrm>
        <a:custGeom>
          <a:avLst/>
          <a:gdLst/>
          <a:ahLst/>
          <a:cxnLst/>
          <a:rect l="0" t="0" r="0" b="0"/>
          <a:pathLst>
            <a:path>
              <a:moveTo>
                <a:pt x="0" y="1582345"/>
              </a:moveTo>
              <a:lnTo>
                <a:pt x="700045" y="1582345"/>
              </a:lnTo>
              <a:lnTo>
                <a:pt x="700045" y="0"/>
              </a:lnTo>
              <a:lnTo>
                <a:pt x="1400091" y="0"/>
              </a:lnTo>
            </a:path>
          </a:pathLst>
        </a:custGeom>
        <a:noFill/>
        <a:ln w="38100" cap="flat" cmpd="sng" algn="ctr">
          <a:solidFill>
            <a:schemeClr val="accent6">
              <a:lumMod val="40000"/>
              <a:lumOff val="60000"/>
            </a:schemeClr>
          </a:solidFill>
          <a:prstDash val="solid"/>
        </a:ln>
        <a:effectLst/>
        <a:sp3d z="-40000"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311150">
            <a:lnSpc>
              <a:spcPct val="90000"/>
            </a:lnSpc>
            <a:spcBef>
              <a:spcPct val="0"/>
            </a:spcBef>
            <a:spcAft>
              <a:spcPct val="35000"/>
            </a:spcAft>
          </a:pPr>
          <a:endParaRPr lang="en-US" sz="700" kern="1200"/>
        </a:p>
      </dsp:txBody>
      <dsp:txXfrm>
        <a:off x="2184653" y="1357015"/>
        <a:ext cx="105641" cy="105641"/>
      </dsp:txXfrm>
    </dsp:sp>
    <dsp:sp modelId="{939539DF-BFBA-4AA4-8608-F5681C605D2D}">
      <dsp:nvSpPr>
        <dsp:cNvPr id="0" name=""/>
        <dsp:cNvSpPr/>
      </dsp:nvSpPr>
      <dsp:spPr>
        <a:xfrm rot="16200000">
          <a:off x="-175003" y="1927595"/>
          <a:ext cx="2878038" cy="546827"/>
        </a:xfrm>
        <a:prstGeom prst="rect">
          <a:avLst/>
        </a:prstGeom>
        <a:solidFill>
          <a:srgbClr val="002060"/>
        </a:solidFill>
        <a:ln>
          <a:solidFill>
            <a:schemeClr val="tx1"/>
          </a:solid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i="1" kern="1200" dirty="0" smtClean="0">
              <a:solidFill>
                <a:schemeClr val="bg1"/>
              </a:solidFill>
              <a:latin typeface="+mn-lt"/>
            </a:rPr>
            <a:t>Network Security</a:t>
          </a:r>
          <a:endParaRPr lang="en-US" sz="1800" i="1" kern="1200" dirty="0">
            <a:solidFill>
              <a:schemeClr val="bg1"/>
            </a:solidFill>
            <a:latin typeface="+mn-lt"/>
          </a:endParaRPr>
        </a:p>
      </dsp:txBody>
      <dsp:txXfrm>
        <a:off x="-175003" y="1927595"/>
        <a:ext cx="2878038" cy="546827"/>
      </dsp:txXfrm>
    </dsp:sp>
    <dsp:sp modelId="{68AC5282-C994-47A8-B9F3-761A736BA495}">
      <dsp:nvSpPr>
        <dsp:cNvPr id="0" name=""/>
        <dsp:cNvSpPr/>
      </dsp:nvSpPr>
      <dsp:spPr>
        <a:xfrm>
          <a:off x="2937520" y="345249"/>
          <a:ext cx="1793593" cy="546827"/>
        </a:xfrm>
        <a:prstGeom prst="rect">
          <a:avLst/>
        </a:prstGeom>
        <a:solidFill>
          <a:schemeClr val="tx2">
            <a:lumMod val="20000"/>
            <a:lumOff val="80000"/>
          </a:schemeClr>
        </a:solidFill>
        <a:ln>
          <a:solidFill>
            <a:schemeClr val="tx1"/>
          </a:solid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i="1" kern="1200" dirty="0" smtClean="0">
              <a:solidFill>
                <a:schemeClr val="tx1"/>
              </a:solidFill>
              <a:latin typeface="+mn-lt"/>
            </a:rPr>
            <a:t>Physical Security	</a:t>
          </a:r>
          <a:endParaRPr lang="en-US" sz="1800" i="1" kern="1200" dirty="0">
            <a:solidFill>
              <a:schemeClr val="tx1"/>
            </a:solidFill>
            <a:latin typeface="+mn-lt"/>
          </a:endParaRPr>
        </a:p>
      </dsp:txBody>
      <dsp:txXfrm>
        <a:off x="2937520" y="345249"/>
        <a:ext cx="1793593" cy="546827"/>
      </dsp:txXfrm>
    </dsp:sp>
    <dsp:sp modelId="{BFD06C26-8805-4E6A-91FA-2A178E7D617D}">
      <dsp:nvSpPr>
        <dsp:cNvPr id="0" name=""/>
        <dsp:cNvSpPr/>
      </dsp:nvSpPr>
      <dsp:spPr>
        <a:xfrm>
          <a:off x="5089832" y="3482"/>
          <a:ext cx="1793593" cy="546827"/>
        </a:xfrm>
        <a:prstGeom prst="rect">
          <a:avLst/>
        </a:prstGeom>
        <a:solidFill>
          <a:schemeClr val="tx2">
            <a:lumMod val="20000"/>
            <a:lumOff val="80000"/>
          </a:schemeClr>
        </a:solidFill>
        <a:ln>
          <a:solidFill>
            <a:schemeClr val="tx1"/>
          </a:solid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i="1" kern="1200" dirty="0" smtClean="0">
              <a:solidFill>
                <a:schemeClr val="tx1"/>
              </a:solidFill>
              <a:latin typeface="+mn-lt"/>
            </a:rPr>
            <a:t>Securing computer rooms</a:t>
          </a:r>
          <a:endParaRPr lang="en-US" sz="1800" i="1" kern="1200" dirty="0">
            <a:solidFill>
              <a:schemeClr val="tx1"/>
            </a:solidFill>
            <a:latin typeface="+mn-lt"/>
          </a:endParaRPr>
        </a:p>
      </dsp:txBody>
      <dsp:txXfrm>
        <a:off x="5089832" y="3482"/>
        <a:ext cx="1793593" cy="546827"/>
      </dsp:txXfrm>
    </dsp:sp>
    <dsp:sp modelId="{1B4C7792-52B1-4778-8928-25177456675C}">
      <dsp:nvSpPr>
        <dsp:cNvPr id="0" name=""/>
        <dsp:cNvSpPr/>
      </dsp:nvSpPr>
      <dsp:spPr>
        <a:xfrm>
          <a:off x="5089832" y="687017"/>
          <a:ext cx="1793593" cy="546827"/>
        </a:xfrm>
        <a:prstGeom prst="rect">
          <a:avLst/>
        </a:prstGeom>
        <a:solidFill>
          <a:schemeClr val="tx2">
            <a:lumMod val="20000"/>
            <a:lumOff val="80000"/>
          </a:schemeClr>
        </a:solidFill>
        <a:ln>
          <a:solidFill>
            <a:schemeClr val="tx1"/>
          </a:solid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i="1" kern="1200" dirty="0" smtClean="0">
              <a:solidFill>
                <a:schemeClr val="tx1"/>
              </a:solidFill>
              <a:latin typeface="+mn-lt"/>
            </a:rPr>
            <a:t>Security guards</a:t>
          </a:r>
          <a:endParaRPr lang="en-US" sz="1800" i="1" kern="1200" dirty="0">
            <a:solidFill>
              <a:schemeClr val="tx1"/>
            </a:solidFill>
            <a:latin typeface="+mn-lt"/>
          </a:endParaRPr>
        </a:p>
      </dsp:txBody>
      <dsp:txXfrm>
        <a:off x="5089832" y="687017"/>
        <a:ext cx="1793593" cy="546827"/>
      </dsp:txXfrm>
    </dsp:sp>
    <dsp:sp modelId="{56F14CDE-97C0-49AE-906B-A5D3B7B0DDEA}">
      <dsp:nvSpPr>
        <dsp:cNvPr id="0" name=""/>
        <dsp:cNvSpPr/>
      </dsp:nvSpPr>
      <dsp:spPr>
        <a:xfrm>
          <a:off x="2937520" y="3762920"/>
          <a:ext cx="1793593" cy="546827"/>
        </a:xfrm>
        <a:prstGeom prst="rect">
          <a:avLst/>
        </a:prstGeom>
        <a:solidFill>
          <a:schemeClr val="accent6">
            <a:lumMod val="75000"/>
          </a:schemeClr>
        </a:solidFill>
        <a:ln>
          <a:solidFill>
            <a:schemeClr val="tx1"/>
          </a:solid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i="1" kern="1200" dirty="0" smtClean="0">
              <a:solidFill>
                <a:schemeClr val="tx1"/>
              </a:solidFill>
              <a:latin typeface="+mn-lt"/>
            </a:rPr>
            <a:t>Software Security</a:t>
          </a:r>
          <a:endParaRPr lang="en-US" sz="1800" i="1" kern="1200" dirty="0">
            <a:solidFill>
              <a:schemeClr val="tx1"/>
            </a:solidFill>
            <a:latin typeface="+mn-lt"/>
          </a:endParaRPr>
        </a:p>
      </dsp:txBody>
      <dsp:txXfrm>
        <a:off x="2937520" y="3762920"/>
        <a:ext cx="1793593" cy="546827"/>
      </dsp:txXfrm>
    </dsp:sp>
    <dsp:sp modelId="{05EB147E-9A20-4D28-9B36-01C1F52D64E9}">
      <dsp:nvSpPr>
        <dsp:cNvPr id="0" name=""/>
        <dsp:cNvSpPr/>
      </dsp:nvSpPr>
      <dsp:spPr>
        <a:xfrm>
          <a:off x="5089832" y="1370551"/>
          <a:ext cx="1793593" cy="546827"/>
        </a:xfrm>
        <a:prstGeom prst="rect">
          <a:avLst/>
        </a:prstGeom>
        <a:solidFill>
          <a:schemeClr val="accent6">
            <a:lumMod val="75000"/>
          </a:schemeClr>
        </a:solidFill>
        <a:ln>
          <a:solidFill>
            <a:schemeClr val="tx1"/>
          </a:solid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i="1" kern="1200" dirty="0" smtClean="0">
              <a:solidFill>
                <a:schemeClr val="tx1"/>
              </a:solidFill>
              <a:latin typeface="+mn-lt"/>
            </a:rPr>
            <a:t>Firewalls</a:t>
          </a:r>
          <a:endParaRPr lang="en-US" sz="1800" i="1" kern="1200" dirty="0">
            <a:solidFill>
              <a:schemeClr val="tx1"/>
            </a:solidFill>
            <a:latin typeface="+mn-lt"/>
          </a:endParaRPr>
        </a:p>
      </dsp:txBody>
      <dsp:txXfrm>
        <a:off x="5089832" y="1370551"/>
        <a:ext cx="1793593" cy="546827"/>
      </dsp:txXfrm>
    </dsp:sp>
    <dsp:sp modelId="{B8400823-1D3C-4BAC-9952-AE19E1D42153}">
      <dsp:nvSpPr>
        <dsp:cNvPr id="0" name=""/>
        <dsp:cNvSpPr/>
      </dsp:nvSpPr>
      <dsp:spPr>
        <a:xfrm>
          <a:off x="5089832" y="2054085"/>
          <a:ext cx="1793593" cy="546827"/>
        </a:xfrm>
        <a:prstGeom prst="rect">
          <a:avLst/>
        </a:prstGeom>
        <a:solidFill>
          <a:schemeClr val="accent6">
            <a:lumMod val="75000"/>
          </a:schemeClr>
        </a:solidFill>
        <a:ln>
          <a:solidFill>
            <a:schemeClr val="tx1"/>
          </a:solid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i="1" kern="1200" dirty="0" smtClean="0">
              <a:solidFill>
                <a:schemeClr val="tx1"/>
              </a:solidFill>
              <a:latin typeface="+mn-lt"/>
            </a:rPr>
            <a:t>Encryption</a:t>
          </a:r>
          <a:endParaRPr lang="en-US" sz="1800" i="1" kern="1200" dirty="0">
            <a:solidFill>
              <a:schemeClr val="tx1"/>
            </a:solidFill>
            <a:latin typeface="+mn-lt"/>
          </a:endParaRPr>
        </a:p>
      </dsp:txBody>
      <dsp:txXfrm>
        <a:off x="5089832" y="2054085"/>
        <a:ext cx="1793593" cy="546827"/>
      </dsp:txXfrm>
    </dsp:sp>
    <dsp:sp modelId="{4EA9617B-3E88-4096-8330-44C2D1A8CCDD}">
      <dsp:nvSpPr>
        <dsp:cNvPr id="0" name=""/>
        <dsp:cNvSpPr/>
      </dsp:nvSpPr>
      <dsp:spPr>
        <a:xfrm>
          <a:off x="5089832" y="2737619"/>
          <a:ext cx="1793593" cy="546827"/>
        </a:xfrm>
        <a:prstGeom prst="rect">
          <a:avLst/>
        </a:prstGeom>
        <a:solidFill>
          <a:schemeClr val="accent6">
            <a:lumMod val="75000"/>
          </a:schemeClr>
        </a:solidFill>
        <a:ln>
          <a:solidFill>
            <a:schemeClr val="tx1"/>
          </a:solid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i="1" kern="1200" dirty="0" smtClean="0">
              <a:solidFill>
                <a:schemeClr val="tx1"/>
              </a:solidFill>
              <a:latin typeface="+mn-lt"/>
            </a:rPr>
            <a:t>Digital certification</a:t>
          </a:r>
          <a:endParaRPr lang="en-US" sz="1800" i="1" kern="1200" dirty="0">
            <a:solidFill>
              <a:schemeClr val="tx1"/>
            </a:solidFill>
            <a:latin typeface="+mn-lt"/>
          </a:endParaRPr>
        </a:p>
      </dsp:txBody>
      <dsp:txXfrm>
        <a:off x="5089832" y="2737619"/>
        <a:ext cx="1793593" cy="546827"/>
      </dsp:txXfrm>
    </dsp:sp>
    <dsp:sp modelId="{02304EFC-D8B3-49CB-A3D6-21D07C7F4FC3}">
      <dsp:nvSpPr>
        <dsp:cNvPr id="0" name=""/>
        <dsp:cNvSpPr/>
      </dsp:nvSpPr>
      <dsp:spPr>
        <a:xfrm>
          <a:off x="5089832" y="3421153"/>
          <a:ext cx="1793593" cy="546827"/>
        </a:xfrm>
        <a:prstGeom prst="rect">
          <a:avLst/>
        </a:prstGeom>
        <a:solidFill>
          <a:schemeClr val="accent6">
            <a:lumMod val="75000"/>
          </a:schemeClr>
        </a:solidFill>
        <a:ln>
          <a:solidFill>
            <a:schemeClr val="tx1"/>
          </a:solid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i="1" kern="1200" dirty="0" smtClean="0">
              <a:solidFill>
                <a:schemeClr val="tx1"/>
              </a:solidFill>
              <a:latin typeface="+mn-lt"/>
            </a:rPr>
            <a:t>Authentication techniques</a:t>
          </a:r>
          <a:endParaRPr lang="en-US" sz="1800" i="1" kern="1200" dirty="0">
            <a:solidFill>
              <a:schemeClr val="tx1"/>
            </a:solidFill>
            <a:latin typeface="+mn-lt"/>
          </a:endParaRPr>
        </a:p>
      </dsp:txBody>
      <dsp:txXfrm>
        <a:off x="5089832" y="3421153"/>
        <a:ext cx="1793593" cy="546827"/>
      </dsp:txXfrm>
    </dsp:sp>
    <dsp:sp modelId="{3C4FA71A-18B9-471B-A144-C718C34A4315}">
      <dsp:nvSpPr>
        <dsp:cNvPr id="0" name=""/>
        <dsp:cNvSpPr/>
      </dsp:nvSpPr>
      <dsp:spPr>
        <a:xfrm>
          <a:off x="5089832" y="4104687"/>
          <a:ext cx="1793593" cy="546827"/>
        </a:xfrm>
        <a:prstGeom prst="rect">
          <a:avLst/>
        </a:prstGeom>
        <a:solidFill>
          <a:schemeClr val="accent6">
            <a:lumMod val="75000"/>
          </a:schemeClr>
        </a:solidFill>
        <a:ln>
          <a:solidFill>
            <a:schemeClr val="tx1"/>
          </a:solid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i="1" kern="1200" dirty="0" smtClean="0">
              <a:solidFill>
                <a:schemeClr val="tx1"/>
              </a:solidFill>
              <a:latin typeface="+mn-lt"/>
            </a:rPr>
            <a:t>“Anti-” software</a:t>
          </a:r>
          <a:endParaRPr lang="en-US" sz="1800" i="1" kern="1200" dirty="0">
            <a:solidFill>
              <a:schemeClr val="tx1"/>
            </a:solidFill>
            <a:latin typeface="+mn-lt"/>
          </a:endParaRPr>
        </a:p>
      </dsp:txBody>
      <dsp:txXfrm>
        <a:off x="5089832" y="4104687"/>
        <a:ext cx="1793593" cy="546827"/>
      </dsp:txXfrm>
    </dsp:sp>
    <dsp:sp modelId="{165CF1D3-20BA-4181-A3D2-71B59A088172}">
      <dsp:nvSpPr>
        <dsp:cNvPr id="0" name=""/>
        <dsp:cNvSpPr/>
      </dsp:nvSpPr>
      <dsp:spPr>
        <a:xfrm>
          <a:off x="5089832" y="4788221"/>
          <a:ext cx="1793593" cy="546827"/>
        </a:xfrm>
        <a:prstGeom prst="rect">
          <a:avLst/>
        </a:prstGeom>
        <a:solidFill>
          <a:schemeClr val="accent6">
            <a:lumMod val="75000"/>
          </a:schemeClr>
        </a:solidFill>
        <a:ln>
          <a:solidFill>
            <a:schemeClr val="tx1"/>
          </a:solid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i="1" kern="1200" dirty="0" smtClean="0">
              <a:solidFill>
                <a:schemeClr val="tx1"/>
              </a:solidFill>
              <a:latin typeface="+mn-lt"/>
            </a:rPr>
            <a:t>User ID and password</a:t>
          </a:r>
          <a:endParaRPr lang="en-US" sz="1800" i="1" kern="1200" dirty="0">
            <a:solidFill>
              <a:schemeClr val="tx1"/>
            </a:solidFill>
            <a:latin typeface="+mn-lt"/>
          </a:endParaRPr>
        </a:p>
      </dsp:txBody>
      <dsp:txXfrm>
        <a:off x="5089832" y="4788221"/>
        <a:ext cx="1793593" cy="546827"/>
      </dsp:txXfrm>
    </dsp:sp>
    <dsp:sp modelId="{21989E74-D545-410A-8C2E-0CF6473389B3}">
      <dsp:nvSpPr>
        <dsp:cNvPr id="0" name=""/>
        <dsp:cNvSpPr/>
      </dsp:nvSpPr>
      <dsp:spPr>
        <a:xfrm>
          <a:off x="5089832" y="5471755"/>
          <a:ext cx="1793593" cy="546827"/>
        </a:xfrm>
        <a:prstGeom prst="rect">
          <a:avLst/>
        </a:prstGeom>
        <a:solidFill>
          <a:schemeClr val="accent6">
            <a:lumMod val="75000"/>
          </a:schemeClr>
        </a:solidFill>
        <a:ln>
          <a:solidFill>
            <a:schemeClr val="tx1"/>
          </a:solid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i="1" kern="1200" dirty="0" smtClean="0">
              <a:solidFill>
                <a:schemeClr val="tx1"/>
              </a:solidFill>
              <a:latin typeface="+mn-lt"/>
            </a:rPr>
            <a:t>Chip and PIN system</a:t>
          </a:r>
          <a:endParaRPr lang="en-US" sz="1800" i="1" kern="1200" dirty="0">
            <a:solidFill>
              <a:schemeClr val="tx1"/>
            </a:solidFill>
            <a:latin typeface="+mn-lt"/>
          </a:endParaRPr>
        </a:p>
      </dsp:txBody>
      <dsp:txXfrm>
        <a:off x="5089832" y="5471755"/>
        <a:ext cx="1793593" cy="546827"/>
      </dsp:txXfrm>
    </dsp:sp>
    <dsp:sp modelId="{16D452E1-D69F-43C7-BECF-E19120A07B09}">
      <dsp:nvSpPr>
        <dsp:cNvPr id="0" name=""/>
        <dsp:cNvSpPr/>
      </dsp:nvSpPr>
      <dsp:spPr>
        <a:xfrm>
          <a:off x="5089832" y="6155289"/>
          <a:ext cx="1793593" cy="546827"/>
        </a:xfrm>
        <a:prstGeom prst="rect">
          <a:avLst/>
        </a:prstGeom>
        <a:solidFill>
          <a:schemeClr val="accent6">
            <a:lumMod val="75000"/>
          </a:schemeClr>
        </a:solidFill>
        <a:ln>
          <a:solidFill>
            <a:schemeClr val="tx1"/>
          </a:solid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i="1" kern="1200" dirty="0" smtClean="0">
              <a:solidFill>
                <a:schemeClr val="tx1"/>
              </a:solidFill>
              <a:latin typeface="+mn-lt"/>
            </a:rPr>
            <a:t>WEP/WPA</a:t>
          </a:r>
          <a:endParaRPr lang="en-US" sz="1800" i="1" kern="1200" dirty="0">
            <a:solidFill>
              <a:schemeClr val="tx1"/>
            </a:solidFill>
            <a:latin typeface="+mn-lt"/>
          </a:endParaRPr>
        </a:p>
      </dsp:txBody>
      <dsp:txXfrm>
        <a:off x="5089832" y="6155289"/>
        <a:ext cx="1793593" cy="546827"/>
      </dsp:txXfrm>
    </dsp:sp>
  </dsp:spTree>
</dsp:drawing>
</file>

<file path=ppt/diagrams/layout1.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5">
  <dgm:title val=""/>
  <dgm:desc val=""/>
  <dgm:catLst>
    <dgm:cat type="3D" pri="11500"/>
  </dgm:catLst>
  <dgm:scene3d>
    <a:camera prst="isometricOffAxis2Left" zoom="95000"/>
    <a:lightRig rig="flat" dir="t"/>
  </dgm:scene3d>
  <dgm:styleLbl name="node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381000" contourW="38100" prstMaterial="matte">
      <a:contourClr>
        <a:schemeClr val="lt1"/>
      </a:contourClr>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z="5715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81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52400" extrusionH="1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z="-38100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381000" prstMaterial="matte"/>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400500" extrusionH="6350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150" extrusionH="12700" prstMaterial="flat">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2700" prstMaterial="flat">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63500" extrusionH="6350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400500" extrusionH="63500" contourW="12700" prstMaterial="matte">
      <a:contourClr>
        <a:schemeClr val="lt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40050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4005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15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3DAE456-2CD9-4DCF-8C65-B7D498353A95}" type="datetimeFigureOut">
              <a:rPr lang="en-US" smtClean="0"/>
              <a:t>9/5/2017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872DCF0-4DC4-46C9-8FFD-4E80D0FBBE9D}" type="slidenum">
              <a:rPr lang="en-US" smtClean="0"/>
              <a:t>‹#›</a:t>
            </a:fld>
            <a:endParaRPr lang="en-US"/>
          </a:p>
        </p:txBody>
      </p:sp>
    </p:spTree>
    <p:extLst>
      <p:ext uri="{BB962C8B-B14F-4D97-AF65-F5344CB8AC3E}">
        <p14:creationId xmlns:p14="http://schemas.microsoft.com/office/powerpoint/2010/main" val="31719997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872DCF0-4DC4-46C9-8FFD-4E80D0FBBE9D}" type="slidenum">
              <a:rPr lang="en-US" smtClean="0"/>
              <a:t>12</a:t>
            </a:fld>
            <a:endParaRPr lang="en-US"/>
          </a:p>
        </p:txBody>
      </p:sp>
    </p:spTree>
    <p:extLst>
      <p:ext uri="{BB962C8B-B14F-4D97-AF65-F5344CB8AC3E}">
        <p14:creationId xmlns:p14="http://schemas.microsoft.com/office/powerpoint/2010/main" val="7816603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9/5/2017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9/5/2017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9/5/2017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9/5/2017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l="-17000" r="-70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9/5/2017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 Target="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 Target="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slide" Target="slide9.xm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 Target="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slide" Target="slide10.xml"/><Relationship Id="rId2" Type="http://schemas.openxmlformats.org/officeDocument/2006/relationships/slide" Target="slide2.xml"/><Relationship Id="rId1" Type="http://schemas.openxmlformats.org/officeDocument/2006/relationships/slideLayout" Target="../slideLayouts/slideLayout2.xml"/><Relationship Id="rId6" Type="http://schemas.openxmlformats.org/officeDocument/2006/relationships/slide" Target="slide11.xml"/><Relationship Id="rId5" Type="http://schemas.openxmlformats.org/officeDocument/2006/relationships/slide" Target="slide12.xml"/><Relationship Id="rId4" Type="http://schemas.openxmlformats.org/officeDocument/2006/relationships/slide" Target="slide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873375"/>
            <a:ext cx="7772400" cy="1470025"/>
          </a:xfrm>
        </p:spPr>
        <p:txBody>
          <a:bodyPr>
            <a:noAutofit/>
          </a:bodyPr>
          <a:lstStyle/>
          <a:p>
            <a:r>
              <a:rPr lang="en-US" sz="7200" b="1" dirty="0" smtClean="0">
                <a:ln w="38100" cmpd="sng">
                  <a:solidFill>
                    <a:schemeClr val="tx1">
                      <a:lumMod val="95000"/>
                      <a:lumOff val="5000"/>
                    </a:schemeClr>
                  </a:solidFill>
                  <a:prstDash val="solid"/>
                  <a:miter lim="800000"/>
                </a:ln>
                <a:solidFill>
                  <a:schemeClr val="bg1">
                    <a:lumMod val="50000"/>
                  </a:schemeClr>
                </a:solidFill>
                <a:effectLst>
                  <a:outerShdw blurRad="50800" algn="tl" rotWithShape="0">
                    <a:srgbClr val="000000"/>
                  </a:outerShdw>
                </a:effectLst>
              </a:rPr>
              <a:t>Computer </a:t>
            </a:r>
            <a:r>
              <a:rPr lang="en-US" sz="7200" b="1" dirty="0" smtClean="0">
                <a:ln w="38100" cmpd="sng">
                  <a:solidFill>
                    <a:schemeClr val="tx1">
                      <a:lumMod val="95000"/>
                      <a:lumOff val="5000"/>
                    </a:schemeClr>
                  </a:solidFill>
                  <a:prstDash val="solid"/>
                  <a:miter lim="800000"/>
                </a:ln>
                <a:solidFill>
                  <a:schemeClr val="accent6">
                    <a:lumMod val="75000"/>
                  </a:schemeClr>
                </a:solidFill>
                <a:effectLst>
                  <a:outerShdw blurRad="50800" algn="tl" rotWithShape="0">
                    <a:srgbClr val="000000"/>
                  </a:outerShdw>
                </a:effectLst>
              </a:rPr>
              <a:t>networks</a:t>
            </a:r>
            <a:r>
              <a:rPr lang="en-US" sz="7200" b="1" dirty="0">
                <a:ln w="38100" cmpd="sng">
                  <a:solidFill>
                    <a:schemeClr val="tx1">
                      <a:lumMod val="95000"/>
                      <a:lumOff val="5000"/>
                    </a:schemeClr>
                  </a:solidFill>
                  <a:prstDash val="solid"/>
                  <a:miter lim="800000"/>
                </a:ln>
                <a:solidFill>
                  <a:schemeClr val="accent6">
                    <a:lumMod val="75000"/>
                  </a:schemeClr>
                </a:solidFill>
                <a:effectLst>
                  <a:outerShdw blurRad="50800" algn="tl" rotWithShape="0">
                    <a:srgbClr val="000000"/>
                  </a:outerShdw>
                </a:effectLst>
              </a:rPr>
              <a:t/>
            </a:r>
            <a:br>
              <a:rPr lang="en-US" sz="7200" b="1" dirty="0">
                <a:ln w="38100" cmpd="sng">
                  <a:solidFill>
                    <a:schemeClr val="tx1">
                      <a:lumMod val="95000"/>
                      <a:lumOff val="5000"/>
                    </a:schemeClr>
                  </a:solidFill>
                  <a:prstDash val="solid"/>
                  <a:miter lim="800000"/>
                </a:ln>
                <a:solidFill>
                  <a:schemeClr val="accent6">
                    <a:lumMod val="75000"/>
                  </a:schemeClr>
                </a:solidFill>
                <a:effectLst>
                  <a:outerShdw blurRad="50800" algn="tl" rotWithShape="0">
                    <a:srgbClr val="000000"/>
                  </a:outerShdw>
                </a:effectLst>
              </a:rPr>
            </a:br>
            <a:r>
              <a:rPr lang="en-US" sz="7200" b="1" dirty="0">
                <a:ln w="38100" cmpd="sng">
                  <a:solidFill>
                    <a:schemeClr val="tx1">
                      <a:lumMod val="95000"/>
                      <a:lumOff val="5000"/>
                    </a:schemeClr>
                  </a:solidFill>
                  <a:prstDash val="solid"/>
                  <a:miter lim="800000"/>
                </a:ln>
                <a:solidFill>
                  <a:schemeClr val="bg1">
                    <a:lumMod val="50000"/>
                  </a:schemeClr>
                </a:solidFill>
                <a:effectLst>
                  <a:outerShdw blurRad="50800" algn="tl" rotWithShape="0">
                    <a:srgbClr val="000000"/>
                  </a:outerShdw>
                </a:effectLst>
              </a:rPr>
              <a:t>&amp;</a:t>
            </a:r>
            <a:br>
              <a:rPr lang="en-US" sz="7200" b="1" dirty="0">
                <a:ln w="38100" cmpd="sng">
                  <a:solidFill>
                    <a:schemeClr val="tx1">
                      <a:lumMod val="95000"/>
                      <a:lumOff val="5000"/>
                    </a:schemeClr>
                  </a:solidFill>
                  <a:prstDash val="solid"/>
                  <a:miter lim="800000"/>
                </a:ln>
                <a:solidFill>
                  <a:schemeClr val="bg1">
                    <a:lumMod val="50000"/>
                  </a:schemeClr>
                </a:solidFill>
                <a:effectLst>
                  <a:outerShdw blurRad="50800" algn="tl" rotWithShape="0">
                    <a:srgbClr val="000000"/>
                  </a:outerShdw>
                </a:effectLst>
              </a:rPr>
            </a:br>
            <a:r>
              <a:rPr lang="en-US" sz="7200" b="1" dirty="0">
                <a:ln w="38100" cmpd="sng">
                  <a:solidFill>
                    <a:schemeClr val="tx1">
                      <a:lumMod val="95000"/>
                      <a:lumOff val="5000"/>
                    </a:schemeClr>
                  </a:solidFill>
                  <a:prstDash val="solid"/>
                  <a:miter lim="800000"/>
                </a:ln>
                <a:solidFill>
                  <a:schemeClr val="tx2">
                    <a:lumMod val="20000"/>
                    <a:lumOff val="80000"/>
                  </a:schemeClr>
                </a:solidFill>
                <a:effectLst>
                  <a:outerShdw blurRad="50800" algn="tl" rotWithShape="0">
                    <a:srgbClr val="000000"/>
                  </a:outerShdw>
                </a:effectLst>
              </a:rPr>
              <a:t>The Internet</a:t>
            </a:r>
          </a:p>
        </p:txBody>
      </p:sp>
      <p:sp>
        <p:nvSpPr>
          <p:cNvPr id="3" name="TextBox 2"/>
          <p:cNvSpPr txBox="1"/>
          <p:nvPr/>
        </p:nvSpPr>
        <p:spPr>
          <a:xfrm>
            <a:off x="5803900" y="5142637"/>
            <a:ext cx="2882900" cy="584775"/>
          </a:xfrm>
          <a:prstGeom prst="rect">
            <a:avLst/>
          </a:prstGeom>
          <a:noFill/>
        </p:spPr>
        <p:txBody>
          <a:bodyPr wrap="square" rtlCol="0">
            <a:spAutoFit/>
          </a:bodyPr>
          <a:lstStyle/>
          <a:p>
            <a:pPr algn="ctr"/>
            <a:r>
              <a:rPr lang="en-US" sz="3200" i="1" dirty="0" smtClean="0">
                <a:solidFill>
                  <a:schemeClr val="bg1"/>
                </a:solidFill>
              </a:rPr>
              <a:t>by </a:t>
            </a:r>
            <a:r>
              <a:rPr lang="en-US" sz="3200" i="1" dirty="0" err="1" smtClean="0">
                <a:solidFill>
                  <a:schemeClr val="bg1"/>
                </a:solidFill>
              </a:rPr>
              <a:t>Narendran.S</a:t>
            </a:r>
            <a:endParaRPr lang="en-US" sz="3200" i="1" dirty="0">
              <a:solidFill>
                <a:schemeClr val="bg1"/>
              </a:solidFill>
            </a:endParaRPr>
          </a:p>
        </p:txBody>
      </p:sp>
    </p:spTree>
    <p:extLst>
      <p:ext uri="{BB962C8B-B14F-4D97-AF65-F5344CB8AC3E}">
        <p14:creationId xmlns:p14="http://schemas.microsoft.com/office/powerpoint/2010/main" val="406558455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sz="6000" b="1" dirty="0">
                <a:ln w="38100" cmpd="sng">
                  <a:solidFill>
                    <a:schemeClr val="tx1">
                      <a:lumMod val="95000"/>
                      <a:lumOff val="5000"/>
                    </a:schemeClr>
                  </a:solidFill>
                  <a:prstDash val="solid"/>
                  <a:miter lim="800000"/>
                </a:ln>
                <a:solidFill>
                  <a:schemeClr val="bg2">
                    <a:lumMod val="90000"/>
                  </a:schemeClr>
                </a:solidFill>
                <a:effectLst>
                  <a:outerShdw blurRad="50800" algn="tl" rotWithShape="0">
                    <a:srgbClr val="000000"/>
                  </a:outerShdw>
                </a:effectLst>
                <a:ea typeface="+mn-ea"/>
                <a:cs typeface="+mn-cs"/>
              </a:rPr>
              <a:t>Anti-virus Software</a:t>
            </a:r>
          </a:p>
        </p:txBody>
      </p:sp>
      <p:sp>
        <p:nvSpPr>
          <p:cNvPr id="3" name="Content Placeholder 2"/>
          <p:cNvSpPr>
            <a:spLocks noGrp="1"/>
          </p:cNvSpPr>
          <p:nvPr>
            <p:ph idx="1"/>
          </p:nvPr>
        </p:nvSpPr>
        <p:spPr>
          <a:xfrm>
            <a:off x="394648" y="1033818"/>
            <a:ext cx="8229600" cy="4525963"/>
          </a:xfrm>
        </p:spPr>
        <p:txBody>
          <a:bodyPr>
            <a:noAutofit/>
          </a:bodyPr>
          <a:lstStyle/>
          <a:p>
            <a:r>
              <a:rPr lang="en-US" sz="2400" dirty="0">
                <a:ln w="19050">
                  <a:noFill/>
                </a:ln>
                <a:solidFill>
                  <a:schemeClr val="bg1">
                    <a:lumMod val="50000"/>
                  </a:schemeClr>
                </a:solidFill>
              </a:rPr>
              <a:t>Anti-virus software finds viruses, Trojan horses and worms and removes them from the host computer</a:t>
            </a:r>
          </a:p>
          <a:p>
            <a:r>
              <a:rPr lang="en-US" sz="2400" dirty="0">
                <a:ln w="19050">
                  <a:noFill/>
                </a:ln>
                <a:solidFill>
                  <a:schemeClr val="bg1">
                    <a:lumMod val="50000"/>
                  </a:schemeClr>
                </a:solidFill>
              </a:rPr>
              <a:t>The software scans the hard disk looking for filenames that match the names present in a database</a:t>
            </a:r>
          </a:p>
          <a:p>
            <a:r>
              <a:rPr lang="en-US" sz="2400" dirty="0">
                <a:ln w="19050">
                  <a:noFill/>
                </a:ln>
                <a:solidFill>
                  <a:schemeClr val="bg1">
                    <a:lumMod val="50000"/>
                  </a:schemeClr>
                </a:solidFill>
              </a:rPr>
              <a:t>The software can also scan the disk and monitor ports looking for suspicious behavior</a:t>
            </a:r>
          </a:p>
          <a:p>
            <a:r>
              <a:rPr lang="en-US" sz="2400" dirty="0">
                <a:ln w="19050">
                  <a:noFill/>
                </a:ln>
                <a:solidFill>
                  <a:schemeClr val="bg1">
                    <a:lumMod val="50000"/>
                  </a:schemeClr>
                </a:solidFill>
              </a:rPr>
              <a:t>The software will either try repairing the file, quarantining it or delete the infected file</a:t>
            </a:r>
          </a:p>
          <a:p>
            <a:r>
              <a:rPr lang="en-US" sz="2400" dirty="0">
                <a:ln w="19050">
                  <a:noFill/>
                </a:ln>
                <a:solidFill>
                  <a:schemeClr val="bg1">
                    <a:lumMod val="50000"/>
                  </a:schemeClr>
                </a:solidFill>
              </a:rPr>
              <a:t>In order to be effective, the software has to be updated regularly</a:t>
            </a:r>
          </a:p>
          <a:p>
            <a:r>
              <a:rPr lang="en-US" sz="2400" dirty="0">
                <a:ln w="19050">
                  <a:noFill/>
                </a:ln>
                <a:solidFill>
                  <a:schemeClr val="bg1">
                    <a:lumMod val="50000"/>
                  </a:schemeClr>
                </a:solidFill>
              </a:rPr>
              <a:t>However, running anti-virus software slows down the computer’s performance and scans  will take a very long time as the list of names of viruses keeps increasing</a:t>
            </a:r>
          </a:p>
          <a:p>
            <a:endParaRPr lang="en-US" sz="2400" dirty="0">
              <a:ln w="19050">
                <a:noFill/>
              </a:ln>
              <a:solidFill>
                <a:schemeClr val="bg1">
                  <a:lumMod val="50000"/>
                </a:schemeClr>
              </a:solidFill>
            </a:endParaRPr>
          </a:p>
        </p:txBody>
      </p:sp>
      <p:sp>
        <p:nvSpPr>
          <p:cNvPr id="6" name="Rectangle 5">
            <a:hlinkClick r:id="rId2" action="ppaction://hlinksldjump"/>
          </p:cNvPr>
          <p:cNvSpPr/>
          <p:nvPr/>
        </p:nvSpPr>
        <p:spPr>
          <a:xfrm>
            <a:off x="7141779" y="5943600"/>
            <a:ext cx="1676400" cy="609600"/>
          </a:xfrm>
          <a:prstGeom prst="rect">
            <a:avLst/>
          </a:prstGeom>
          <a:solidFill>
            <a:schemeClr val="bg2">
              <a:lumMod val="90000"/>
            </a:schemeClr>
          </a:solidFill>
          <a:ln w="57150">
            <a:solidFill>
              <a:schemeClr val="tx1"/>
            </a:solidFill>
          </a:ln>
          <a:effectLst>
            <a:outerShdw blurRad="184150" dist="241300" dir="11520000" sx="110000" sy="110000" algn="ctr">
              <a:srgbClr val="000000">
                <a:alpha val="18000"/>
              </a:srgbClr>
            </a:outerShdw>
          </a:effectLst>
          <a:scene3d>
            <a:camera prst="isometricOffAxis2Left"/>
            <a:lightRig rig="flood" dir="t">
              <a:rot lat="0" lon="0" rev="13800000"/>
            </a:lightRig>
          </a:scene3d>
          <a:sp3d extrusionH="107950" prstMaterial="plastic">
            <a:bevelT w="82550" h="63500" prst="divot"/>
            <a:bevelB/>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ysClr val="windowText" lastClr="000000"/>
                </a:solidFill>
              </a:rPr>
              <a:t>Back</a:t>
            </a:r>
          </a:p>
        </p:txBody>
      </p:sp>
    </p:spTree>
    <p:extLst>
      <p:ext uri="{BB962C8B-B14F-4D97-AF65-F5344CB8AC3E}">
        <p14:creationId xmlns:p14="http://schemas.microsoft.com/office/powerpoint/2010/main" val="83070472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000" b="1" dirty="0">
                <a:ln w="38100" cmpd="sng">
                  <a:solidFill>
                    <a:schemeClr val="tx1">
                      <a:lumMod val="95000"/>
                      <a:lumOff val="5000"/>
                    </a:schemeClr>
                  </a:solidFill>
                  <a:prstDash val="solid"/>
                  <a:miter lim="800000"/>
                </a:ln>
                <a:solidFill>
                  <a:schemeClr val="bg2">
                    <a:lumMod val="90000"/>
                  </a:schemeClr>
                </a:solidFill>
                <a:effectLst>
                  <a:outerShdw blurRad="50800" algn="tl" rotWithShape="0">
                    <a:srgbClr val="000000"/>
                  </a:outerShdw>
                </a:effectLst>
                <a:ea typeface="+mn-ea"/>
                <a:cs typeface="+mn-cs"/>
              </a:rPr>
              <a:t>Anti-spam Software</a:t>
            </a:r>
          </a:p>
        </p:txBody>
      </p:sp>
      <p:sp>
        <p:nvSpPr>
          <p:cNvPr id="3" name="Content Placeholder 2"/>
          <p:cNvSpPr>
            <a:spLocks noGrp="1"/>
          </p:cNvSpPr>
          <p:nvPr>
            <p:ph idx="1"/>
          </p:nvPr>
        </p:nvSpPr>
        <p:spPr/>
        <p:txBody>
          <a:bodyPr>
            <a:noAutofit/>
          </a:bodyPr>
          <a:lstStyle/>
          <a:p>
            <a:r>
              <a:rPr lang="en-US" sz="2800" dirty="0">
                <a:ln w="19050">
                  <a:noFill/>
                </a:ln>
                <a:solidFill>
                  <a:schemeClr val="bg1">
                    <a:lumMod val="50000"/>
                  </a:schemeClr>
                </a:solidFill>
              </a:rPr>
              <a:t>Spam messages are unsolicited e-mails that causes delays in data transmission when sent in bulk, by occupying disk space</a:t>
            </a:r>
          </a:p>
          <a:p>
            <a:r>
              <a:rPr lang="en-US" sz="2800" dirty="0">
                <a:ln w="19050">
                  <a:noFill/>
                </a:ln>
                <a:solidFill>
                  <a:schemeClr val="bg1">
                    <a:lumMod val="50000"/>
                  </a:schemeClr>
                </a:solidFill>
              </a:rPr>
              <a:t>Anti-spam software is installed on the e-mail server and is configured to either filter out unwanted e-mails or reject e-mails with certain phrases in the subject line or reject e-mails if there are suspicious attachments</a:t>
            </a:r>
          </a:p>
          <a:p>
            <a:r>
              <a:rPr lang="en-US" sz="2800" dirty="0">
                <a:ln w="19050">
                  <a:noFill/>
                </a:ln>
                <a:solidFill>
                  <a:schemeClr val="bg1">
                    <a:lumMod val="50000"/>
                  </a:schemeClr>
                </a:solidFill>
              </a:rPr>
              <a:t>Anti-spam software will be updated automatically and regularly</a:t>
            </a:r>
          </a:p>
        </p:txBody>
      </p:sp>
      <p:sp>
        <p:nvSpPr>
          <p:cNvPr id="6" name="Rectangle 5">
            <a:hlinkClick r:id="rId2" action="ppaction://hlinksldjump"/>
          </p:cNvPr>
          <p:cNvSpPr/>
          <p:nvPr/>
        </p:nvSpPr>
        <p:spPr>
          <a:xfrm>
            <a:off x="7141779" y="5943600"/>
            <a:ext cx="1676400" cy="609600"/>
          </a:xfrm>
          <a:prstGeom prst="rect">
            <a:avLst/>
          </a:prstGeom>
          <a:solidFill>
            <a:schemeClr val="bg2">
              <a:lumMod val="90000"/>
            </a:schemeClr>
          </a:solidFill>
          <a:ln w="57150">
            <a:solidFill>
              <a:schemeClr val="tx1"/>
            </a:solidFill>
          </a:ln>
          <a:effectLst>
            <a:outerShdw blurRad="184150" dist="241300" dir="11520000" sx="110000" sy="110000" algn="ctr">
              <a:srgbClr val="000000">
                <a:alpha val="18000"/>
              </a:srgbClr>
            </a:outerShdw>
          </a:effectLst>
          <a:scene3d>
            <a:camera prst="isometricOffAxis2Left"/>
            <a:lightRig rig="flood" dir="t">
              <a:rot lat="0" lon="0" rev="13800000"/>
            </a:lightRig>
          </a:scene3d>
          <a:sp3d extrusionH="107950" prstMaterial="plastic">
            <a:bevelT w="82550" h="63500" prst="divot"/>
            <a:bevelB/>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ysClr val="windowText" lastClr="000000"/>
                </a:solidFill>
              </a:rPr>
              <a:t>Back</a:t>
            </a:r>
          </a:p>
        </p:txBody>
      </p:sp>
    </p:spTree>
    <p:extLst>
      <p:ext uri="{BB962C8B-B14F-4D97-AF65-F5344CB8AC3E}">
        <p14:creationId xmlns:p14="http://schemas.microsoft.com/office/powerpoint/2010/main" val="235193815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000" b="1" dirty="0">
                <a:ln w="38100" cmpd="sng">
                  <a:solidFill>
                    <a:schemeClr val="tx1">
                      <a:lumMod val="95000"/>
                      <a:lumOff val="5000"/>
                    </a:schemeClr>
                  </a:solidFill>
                  <a:prstDash val="solid"/>
                  <a:miter lim="800000"/>
                </a:ln>
                <a:solidFill>
                  <a:schemeClr val="bg2">
                    <a:lumMod val="90000"/>
                  </a:schemeClr>
                </a:solidFill>
                <a:effectLst>
                  <a:outerShdw blurRad="50800" algn="tl" rotWithShape="0">
                    <a:srgbClr val="000000"/>
                  </a:outerShdw>
                </a:effectLst>
                <a:ea typeface="+mn-ea"/>
                <a:cs typeface="+mn-cs"/>
              </a:rPr>
              <a:t>Anti-pop-up Software</a:t>
            </a:r>
          </a:p>
        </p:txBody>
      </p:sp>
      <p:sp>
        <p:nvSpPr>
          <p:cNvPr id="3" name="Content Placeholder 2"/>
          <p:cNvSpPr>
            <a:spLocks noGrp="1"/>
          </p:cNvSpPr>
          <p:nvPr>
            <p:ph idx="1"/>
          </p:nvPr>
        </p:nvSpPr>
        <p:spPr/>
        <p:txBody>
          <a:bodyPr>
            <a:normAutofit/>
          </a:bodyPr>
          <a:lstStyle/>
          <a:p>
            <a:r>
              <a:rPr lang="en-US" dirty="0">
                <a:ln w="19050">
                  <a:noFill/>
                </a:ln>
                <a:solidFill>
                  <a:schemeClr val="bg1">
                    <a:lumMod val="50000"/>
                  </a:schemeClr>
                </a:solidFill>
              </a:rPr>
              <a:t>HTML code that causes pop-ups is embedded within the page that is being loaded</a:t>
            </a:r>
          </a:p>
          <a:p>
            <a:r>
              <a:rPr lang="en-US" dirty="0">
                <a:ln w="19050">
                  <a:noFill/>
                </a:ln>
                <a:solidFill>
                  <a:schemeClr val="bg1">
                    <a:lumMod val="50000"/>
                  </a:schemeClr>
                </a:solidFill>
              </a:rPr>
              <a:t>Pop-up blockers read the code and removes the part of the code that causes pop-ups to appear</a:t>
            </a:r>
          </a:p>
          <a:p>
            <a:r>
              <a:rPr lang="en-US" dirty="0">
                <a:ln w="19050">
                  <a:noFill/>
                </a:ln>
                <a:solidFill>
                  <a:schemeClr val="bg1">
                    <a:lumMod val="50000"/>
                  </a:schemeClr>
                </a:solidFill>
              </a:rPr>
              <a:t>Some pop-up blockers may not be able to block Java or Flash activated pop-ups and sometimes might act as spyware</a:t>
            </a:r>
          </a:p>
          <a:p>
            <a:endParaRPr lang="en-US" sz="3600" dirty="0"/>
          </a:p>
        </p:txBody>
      </p:sp>
      <p:sp>
        <p:nvSpPr>
          <p:cNvPr id="5" name="Rectangle 4">
            <a:hlinkClick r:id="rId3" action="ppaction://hlinksldjump"/>
          </p:cNvPr>
          <p:cNvSpPr/>
          <p:nvPr/>
        </p:nvSpPr>
        <p:spPr>
          <a:xfrm>
            <a:off x="7141779" y="5943600"/>
            <a:ext cx="1676400" cy="609600"/>
          </a:xfrm>
          <a:prstGeom prst="rect">
            <a:avLst/>
          </a:prstGeom>
          <a:solidFill>
            <a:schemeClr val="bg2">
              <a:lumMod val="90000"/>
            </a:schemeClr>
          </a:solidFill>
          <a:ln w="57150">
            <a:solidFill>
              <a:schemeClr val="tx1"/>
            </a:solidFill>
          </a:ln>
          <a:effectLst>
            <a:outerShdw blurRad="184150" dist="241300" dir="11520000" sx="110000" sy="110000" algn="ctr">
              <a:srgbClr val="000000">
                <a:alpha val="18000"/>
              </a:srgbClr>
            </a:outerShdw>
          </a:effectLst>
          <a:scene3d>
            <a:camera prst="isometricOffAxis2Left"/>
            <a:lightRig rig="flood" dir="t">
              <a:rot lat="0" lon="0" rev="13800000"/>
            </a:lightRig>
          </a:scene3d>
          <a:sp3d extrusionH="107950" prstMaterial="plastic">
            <a:bevelT w="82550" h="63500" prst="divot"/>
            <a:bevelB/>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ysClr val="windowText" lastClr="000000"/>
                </a:solidFill>
              </a:rPr>
              <a:t>Back</a:t>
            </a:r>
          </a:p>
        </p:txBody>
      </p:sp>
    </p:spTree>
    <p:extLst>
      <p:ext uri="{BB962C8B-B14F-4D97-AF65-F5344CB8AC3E}">
        <p14:creationId xmlns:p14="http://schemas.microsoft.com/office/powerpoint/2010/main" val="411994402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000" b="1" dirty="0">
                <a:ln w="38100" cmpd="sng">
                  <a:solidFill>
                    <a:schemeClr val="tx1">
                      <a:lumMod val="95000"/>
                      <a:lumOff val="5000"/>
                    </a:schemeClr>
                  </a:solidFill>
                  <a:prstDash val="solid"/>
                  <a:miter lim="800000"/>
                </a:ln>
                <a:solidFill>
                  <a:schemeClr val="bg2">
                    <a:lumMod val="90000"/>
                  </a:schemeClr>
                </a:solidFill>
                <a:effectLst>
                  <a:outerShdw blurRad="50800" algn="tl" rotWithShape="0">
                    <a:srgbClr val="000000"/>
                  </a:outerShdw>
                </a:effectLst>
                <a:ea typeface="+mn-ea"/>
                <a:cs typeface="+mn-cs"/>
              </a:rPr>
              <a:t>Anti-spyware Software</a:t>
            </a:r>
          </a:p>
        </p:txBody>
      </p:sp>
      <p:sp>
        <p:nvSpPr>
          <p:cNvPr id="3" name="Content Placeholder 2"/>
          <p:cNvSpPr>
            <a:spLocks noGrp="1"/>
          </p:cNvSpPr>
          <p:nvPr>
            <p:ph idx="1"/>
          </p:nvPr>
        </p:nvSpPr>
        <p:spPr/>
        <p:txBody>
          <a:bodyPr>
            <a:noAutofit/>
          </a:bodyPr>
          <a:lstStyle/>
          <a:p>
            <a:r>
              <a:rPr lang="en-US" sz="2400" dirty="0">
                <a:ln w="19050">
                  <a:noFill/>
                </a:ln>
                <a:solidFill>
                  <a:schemeClr val="bg1">
                    <a:lumMod val="50000"/>
                  </a:schemeClr>
                </a:solidFill>
              </a:rPr>
              <a:t>Spyware allows people to access host computer data and control its functions and can cause pop-ups, take over the web browser, change home-page and menus, making it very inconvenient to use</a:t>
            </a:r>
          </a:p>
          <a:p>
            <a:r>
              <a:rPr lang="en-US" sz="2400" dirty="0">
                <a:ln w="19050">
                  <a:noFill/>
                </a:ln>
                <a:solidFill>
                  <a:schemeClr val="bg1">
                    <a:lumMod val="50000"/>
                  </a:schemeClr>
                </a:solidFill>
              </a:rPr>
              <a:t>Details like passwords, credit card/ debit card numbers can be searched for by running background operation without the user’s notice</a:t>
            </a:r>
          </a:p>
          <a:p>
            <a:r>
              <a:rPr lang="en-US" sz="2400" dirty="0">
                <a:ln w="19050">
                  <a:noFill/>
                </a:ln>
                <a:solidFill>
                  <a:schemeClr val="bg1">
                    <a:lumMod val="50000"/>
                  </a:schemeClr>
                </a:solidFill>
              </a:rPr>
              <a:t>Anti-spyware software searches for named spyware and removes them</a:t>
            </a:r>
          </a:p>
          <a:p>
            <a:r>
              <a:rPr lang="en-US" sz="2400" dirty="0">
                <a:ln w="19050">
                  <a:noFill/>
                </a:ln>
                <a:solidFill>
                  <a:schemeClr val="bg1">
                    <a:lumMod val="50000"/>
                  </a:schemeClr>
                </a:solidFill>
              </a:rPr>
              <a:t>It should be updated regularly and will also check for the presence of a key logger in the computer</a:t>
            </a:r>
          </a:p>
        </p:txBody>
      </p:sp>
      <p:sp>
        <p:nvSpPr>
          <p:cNvPr id="5" name="Rectangle 4">
            <a:hlinkClick r:id="rId2" action="ppaction://hlinksldjump"/>
          </p:cNvPr>
          <p:cNvSpPr/>
          <p:nvPr/>
        </p:nvSpPr>
        <p:spPr>
          <a:xfrm>
            <a:off x="7141779" y="5943600"/>
            <a:ext cx="1676400" cy="609600"/>
          </a:xfrm>
          <a:prstGeom prst="rect">
            <a:avLst/>
          </a:prstGeom>
          <a:solidFill>
            <a:schemeClr val="bg2">
              <a:lumMod val="90000"/>
            </a:schemeClr>
          </a:solidFill>
          <a:ln w="57150">
            <a:solidFill>
              <a:schemeClr val="tx1"/>
            </a:solidFill>
          </a:ln>
          <a:effectLst>
            <a:outerShdw blurRad="184150" dist="241300" dir="11520000" sx="110000" sy="110000" algn="ctr">
              <a:srgbClr val="000000">
                <a:alpha val="18000"/>
              </a:srgbClr>
            </a:outerShdw>
          </a:effectLst>
          <a:scene3d>
            <a:camera prst="isometricOffAxis2Left"/>
            <a:lightRig rig="flood" dir="t">
              <a:rot lat="0" lon="0" rev="13800000"/>
            </a:lightRig>
          </a:scene3d>
          <a:sp3d extrusionH="107950" prstMaterial="plastic">
            <a:bevelT w="82550" h="63500" prst="divot"/>
            <a:bevelB/>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ysClr val="windowText" lastClr="000000"/>
                </a:solidFill>
              </a:rPr>
              <a:t>Back</a:t>
            </a:r>
          </a:p>
        </p:txBody>
      </p:sp>
    </p:spTree>
    <p:extLst>
      <p:ext uri="{BB962C8B-B14F-4D97-AF65-F5344CB8AC3E}">
        <p14:creationId xmlns:p14="http://schemas.microsoft.com/office/powerpoint/2010/main" val="382201509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000" b="1" dirty="0">
                <a:ln w="38100" cmpd="sng">
                  <a:solidFill>
                    <a:schemeClr val="tx1">
                      <a:lumMod val="95000"/>
                      <a:lumOff val="5000"/>
                    </a:schemeClr>
                  </a:solidFill>
                  <a:prstDash val="solid"/>
                  <a:miter lim="800000"/>
                </a:ln>
                <a:solidFill>
                  <a:schemeClr val="accent6">
                    <a:lumMod val="75000"/>
                  </a:schemeClr>
                </a:solidFill>
                <a:effectLst>
                  <a:outerShdw blurRad="50800" algn="tl" rotWithShape="0">
                    <a:srgbClr val="000000"/>
                  </a:outerShdw>
                </a:effectLst>
                <a:ea typeface="+mn-ea"/>
                <a:cs typeface="+mn-cs"/>
              </a:rPr>
              <a:t>User-ID and password</a:t>
            </a:r>
          </a:p>
        </p:txBody>
      </p:sp>
      <p:sp>
        <p:nvSpPr>
          <p:cNvPr id="3" name="Content Placeholder 2"/>
          <p:cNvSpPr>
            <a:spLocks noGrp="1"/>
          </p:cNvSpPr>
          <p:nvPr>
            <p:ph idx="1"/>
          </p:nvPr>
        </p:nvSpPr>
        <p:spPr/>
        <p:txBody>
          <a:bodyPr>
            <a:noAutofit/>
          </a:bodyPr>
          <a:lstStyle/>
          <a:p>
            <a:r>
              <a:rPr lang="en-US" sz="1950" dirty="0">
                <a:ln w="19050">
                  <a:noFill/>
                </a:ln>
                <a:solidFill>
                  <a:schemeClr val="bg1">
                    <a:lumMod val="50000"/>
                  </a:schemeClr>
                </a:solidFill>
              </a:rPr>
              <a:t>The user will have to type in a user-ID and a password in order to log on to a network system</a:t>
            </a:r>
          </a:p>
          <a:p>
            <a:r>
              <a:rPr lang="en-US" sz="1950" dirty="0">
                <a:ln w="19050">
                  <a:noFill/>
                </a:ln>
                <a:solidFill>
                  <a:schemeClr val="bg1">
                    <a:lumMod val="50000"/>
                  </a:schemeClr>
                </a:solidFill>
              </a:rPr>
              <a:t>It identifies the user and allocates certain privileges to certain groups of users</a:t>
            </a:r>
          </a:p>
          <a:p>
            <a:r>
              <a:rPr lang="en-US" sz="1950" dirty="0">
                <a:ln w="19050">
                  <a:noFill/>
                </a:ln>
                <a:solidFill>
                  <a:schemeClr val="bg1">
                    <a:lumMod val="50000"/>
                  </a:schemeClr>
                </a:solidFill>
              </a:rPr>
              <a:t>The server has a database of all the user-IDs and passwords of all the users</a:t>
            </a:r>
          </a:p>
          <a:p>
            <a:r>
              <a:rPr lang="en-US" sz="1950" dirty="0">
                <a:ln w="19050">
                  <a:noFill/>
                </a:ln>
                <a:solidFill>
                  <a:schemeClr val="bg1">
                    <a:lumMod val="50000"/>
                  </a:schemeClr>
                </a:solidFill>
              </a:rPr>
              <a:t>Upon typing the username, the server checks for it in the database and compares the password that has been typed with the one that has been stored</a:t>
            </a:r>
          </a:p>
          <a:p>
            <a:r>
              <a:rPr lang="en-US" sz="1950" dirty="0">
                <a:ln w="19050">
                  <a:noFill/>
                </a:ln>
                <a:solidFill>
                  <a:schemeClr val="bg1">
                    <a:lumMod val="50000"/>
                  </a:schemeClr>
                </a:solidFill>
              </a:rPr>
              <a:t>Users are given a maximum of three chances to enter their password and if they fail all the three attempts, they are thrown out by the system and will not be allowed to log in until they talk to the administrator</a:t>
            </a:r>
          </a:p>
          <a:p>
            <a:r>
              <a:rPr lang="en-US" sz="1950" dirty="0">
                <a:ln w="19050">
                  <a:noFill/>
                </a:ln>
                <a:solidFill>
                  <a:schemeClr val="bg1">
                    <a:lumMod val="50000"/>
                  </a:schemeClr>
                </a:solidFill>
              </a:rPr>
              <a:t>Usernames are often decided by the server as an extra layer of security but users are also allowed to choose their own usernames</a:t>
            </a:r>
          </a:p>
          <a:p>
            <a:r>
              <a:rPr lang="en-US" sz="1950" dirty="0">
                <a:ln w="19050">
                  <a:noFill/>
                </a:ln>
                <a:solidFill>
                  <a:schemeClr val="bg1">
                    <a:lumMod val="50000"/>
                  </a:schemeClr>
                </a:solidFill>
              </a:rPr>
              <a:t>The passwords have to be changed regularly</a:t>
            </a:r>
          </a:p>
        </p:txBody>
      </p:sp>
      <p:sp>
        <p:nvSpPr>
          <p:cNvPr id="4" name="Rectangle 3">
            <a:hlinkClick r:id="rId2" action="ppaction://hlinksldjump"/>
          </p:cNvPr>
          <p:cNvSpPr/>
          <p:nvPr/>
        </p:nvSpPr>
        <p:spPr>
          <a:xfrm>
            <a:off x="7141779" y="5943600"/>
            <a:ext cx="1676400" cy="609600"/>
          </a:xfrm>
          <a:prstGeom prst="rect">
            <a:avLst/>
          </a:prstGeom>
          <a:solidFill>
            <a:schemeClr val="accent6">
              <a:lumMod val="75000"/>
            </a:schemeClr>
          </a:solidFill>
          <a:ln w="57150">
            <a:solidFill>
              <a:schemeClr val="tx1"/>
            </a:solidFill>
          </a:ln>
          <a:effectLst>
            <a:outerShdw blurRad="184150" dist="241300" dir="11520000" sx="110000" sy="110000" algn="ctr">
              <a:srgbClr val="000000">
                <a:alpha val="18000"/>
              </a:srgbClr>
            </a:outerShdw>
          </a:effectLst>
          <a:scene3d>
            <a:camera prst="isometricOffAxis2Left"/>
            <a:lightRig rig="flood" dir="t">
              <a:rot lat="0" lon="0" rev="13800000"/>
            </a:lightRig>
          </a:scene3d>
          <a:sp3d extrusionH="107950" prstMaterial="plastic">
            <a:bevelT w="82550" h="63500" prst="divot"/>
            <a:bevelB/>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ysClr val="windowText" lastClr="000000"/>
                </a:solidFill>
              </a:rPr>
              <a:t>Back to tree</a:t>
            </a:r>
            <a:endParaRPr lang="en-US" sz="2400" dirty="0">
              <a:solidFill>
                <a:sysClr val="windowText" lastClr="000000"/>
              </a:solidFill>
            </a:endParaRPr>
          </a:p>
        </p:txBody>
      </p:sp>
    </p:spTree>
    <p:extLst>
      <p:ext uri="{BB962C8B-B14F-4D97-AF65-F5344CB8AC3E}">
        <p14:creationId xmlns:p14="http://schemas.microsoft.com/office/powerpoint/2010/main" val="31813050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000" b="1" dirty="0">
                <a:ln w="38100" cmpd="sng">
                  <a:solidFill>
                    <a:schemeClr val="tx1">
                      <a:lumMod val="95000"/>
                      <a:lumOff val="5000"/>
                    </a:schemeClr>
                  </a:solidFill>
                  <a:prstDash val="solid"/>
                  <a:miter lim="800000"/>
                </a:ln>
                <a:solidFill>
                  <a:schemeClr val="accent6">
                    <a:lumMod val="75000"/>
                  </a:schemeClr>
                </a:solidFill>
                <a:effectLst>
                  <a:outerShdw blurRad="50800" algn="tl" rotWithShape="0">
                    <a:srgbClr val="000000"/>
                  </a:outerShdw>
                </a:effectLst>
                <a:ea typeface="+mn-ea"/>
                <a:cs typeface="+mn-cs"/>
              </a:rPr>
              <a:t>Chip and PIN system</a:t>
            </a:r>
          </a:p>
        </p:txBody>
      </p:sp>
      <p:sp>
        <p:nvSpPr>
          <p:cNvPr id="3" name="Content Placeholder 2"/>
          <p:cNvSpPr>
            <a:spLocks noGrp="1"/>
          </p:cNvSpPr>
          <p:nvPr>
            <p:ph idx="1"/>
          </p:nvPr>
        </p:nvSpPr>
        <p:spPr/>
        <p:txBody>
          <a:bodyPr>
            <a:normAutofit/>
          </a:bodyPr>
          <a:lstStyle/>
          <a:p>
            <a:r>
              <a:rPr lang="en-US" dirty="0">
                <a:ln w="19050">
                  <a:noFill/>
                </a:ln>
                <a:solidFill>
                  <a:schemeClr val="bg1">
                    <a:lumMod val="50000"/>
                  </a:schemeClr>
                </a:solidFill>
              </a:rPr>
              <a:t>This is a level of physical security</a:t>
            </a:r>
          </a:p>
          <a:p>
            <a:r>
              <a:rPr lang="en-US" dirty="0">
                <a:ln w="19050">
                  <a:noFill/>
                </a:ln>
                <a:solidFill>
                  <a:schemeClr val="bg1">
                    <a:lumMod val="50000"/>
                  </a:schemeClr>
                </a:solidFill>
              </a:rPr>
              <a:t>In some organizations chip and PIN readers are placed onto keyboards and will allow users to use the system only when the PIN entered matches the one on the chip</a:t>
            </a:r>
          </a:p>
          <a:p>
            <a:r>
              <a:rPr lang="en-US" dirty="0">
                <a:ln w="19050">
                  <a:noFill/>
                </a:ln>
                <a:solidFill>
                  <a:schemeClr val="bg1">
                    <a:lumMod val="50000"/>
                  </a:schemeClr>
                </a:solidFill>
              </a:rPr>
              <a:t>The readers may be slotted into keyboards or present in other places</a:t>
            </a:r>
          </a:p>
        </p:txBody>
      </p:sp>
      <p:sp>
        <p:nvSpPr>
          <p:cNvPr id="4" name="Rectangle 3">
            <a:hlinkClick r:id="rId2" action="ppaction://hlinksldjump"/>
          </p:cNvPr>
          <p:cNvSpPr/>
          <p:nvPr/>
        </p:nvSpPr>
        <p:spPr>
          <a:xfrm>
            <a:off x="7141779" y="5943600"/>
            <a:ext cx="1676400" cy="609600"/>
          </a:xfrm>
          <a:prstGeom prst="rect">
            <a:avLst/>
          </a:prstGeom>
          <a:solidFill>
            <a:schemeClr val="accent6">
              <a:lumMod val="75000"/>
            </a:schemeClr>
          </a:solidFill>
          <a:ln w="57150">
            <a:solidFill>
              <a:schemeClr val="tx1"/>
            </a:solidFill>
          </a:ln>
          <a:effectLst>
            <a:outerShdw blurRad="184150" dist="241300" dir="11520000" sx="110000" sy="110000" algn="ctr">
              <a:srgbClr val="000000">
                <a:alpha val="18000"/>
              </a:srgbClr>
            </a:outerShdw>
          </a:effectLst>
          <a:scene3d>
            <a:camera prst="isometricOffAxis2Left"/>
            <a:lightRig rig="flood" dir="t">
              <a:rot lat="0" lon="0" rev="13800000"/>
            </a:lightRig>
          </a:scene3d>
          <a:sp3d extrusionH="107950" prstMaterial="plastic">
            <a:bevelT w="82550" h="63500" prst="divot"/>
            <a:bevelB/>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ysClr val="windowText" lastClr="000000"/>
                </a:solidFill>
              </a:rPr>
              <a:t>Back to tree</a:t>
            </a:r>
            <a:endParaRPr lang="en-US" sz="2400" dirty="0">
              <a:solidFill>
                <a:sysClr val="windowText" lastClr="000000"/>
              </a:solidFill>
            </a:endParaRPr>
          </a:p>
        </p:txBody>
      </p:sp>
    </p:spTree>
    <p:extLst>
      <p:ext uri="{BB962C8B-B14F-4D97-AF65-F5344CB8AC3E}">
        <p14:creationId xmlns:p14="http://schemas.microsoft.com/office/powerpoint/2010/main" val="19316692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000" b="1" dirty="0">
                <a:ln w="38100" cmpd="sng">
                  <a:solidFill>
                    <a:schemeClr val="tx1">
                      <a:lumMod val="95000"/>
                      <a:lumOff val="5000"/>
                    </a:schemeClr>
                  </a:solidFill>
                  <a:prstDash val="solid"/>
                  <a:miter lim="800000"/>
                </a:ln>
                <a:solidFill>
                  <a:schemeClr val="accent6">
                    <a:lumMod val="75000"/>
                  </a:schemeClr>
                </a:solidFill>
                <a:effectLst>
                  <a:outerShdw blurRad="50800" algn="tl" rotWithShape="0">
                    <a:srgbClr val="000000"/>
                  </a:outerShdw>
                </a:effectLst>
                <a:ea typeface="+mn-ea"/>
                <a:cs typeface="+mn-cs"/>
              </a:rPr>
              <a:t>WPA/WEP</a:t>
            </a:r>
          </a:p>
        </p:txBody>
      </p:sp>
      <p:sp>
        <p:nvSpPr>
          <p:cNvPr id="3" name="Content Placeholder 2"/>
          <p:cNvSpPr>
            <a:spLocks noGrp="1"/>
          </p:cNvSpPr>
          <p:nvPr>
            <p:ph idx="1"/>
          </p:nvPr>
        </p:nvSpPr>
        <p:spPr/>
        <p:txBody>
          <a:bodyPr>
            <a:noAutofit/>
          </a:bodyPr>
          <a:lstStyle/>
          <a:p>
            <a:r>
              <a:rPr lang="en-US" sz="2600" dirty="0">
                <a:ln w="19050">
                  <a:noFill/>
                </a:ln>
                <a:solidFill>
                  <a:schemeClr val="bg1">
                    <a:lumMod val="50000"/>
                  </a:schemeClr>
                </a:solidFill>
              </a:rPr>
              <a:t>Wired equivalent privacy of information (WEP) was the original standard of wireless network security</a:t>
            </a:r>
          </a:p>
          <a:p>
            <a:r>
              <a:rPr lang="en-US" sz="2600" dirty="0">
                <a:ln w="19050">
                  <a:noFill/>
                </a:ln>
                <a:solidFill>
                  <a:schemeClr val="bg1">
                    <a:lumMod val="50000"/>
                  </a:schemeClr>
                </a:solidFill>
              </a:rPr>
              <a:t>It is fairly basic and would only deter users stumbling across the network by accident</a:t>
            </a:r>
          </a:p>
          <a:p>
            <a:r>
              <a:rPr lang="en-US" sz="2600" dirty="0">
                <a:ln w="19050">
                  <a:noFill/>
                </a:ln>
                <a:solidFill>
                  <a:schemeClr val="bg1">
                    <a:lumMod val="50000"/>
                  </a:schemeClr>
                </a:solidFill>
              </a:rPr>
              <a:t>The length of the encryption key is short and can easily be hacked because the number of possible codes is very limited</a:t>
            </a:r>
          </a:p>
          <a:p>
            <a:r>
              <a:rPr lang="en-US" sz="2600" dirty="0">
                <a:ln w="19050">
                  <a:noFill/>
                </a:ln>
                <a:solidFill>
                  <a:schemeClr val="bg1">
                    <a:lumMod val="50000"/>
                  </a:schemeClr>
                </a:solidFill>
              </a:rPr>
              <a:t>Wi-Fi protected access (WPA) is built on but has a greater complexity in encryption, with longer keys incorporating user authentication which was lacking in WEP</a:t>
            </a:r>
          </a:p>
        </p:txBody>
      </p:sp>
      <p:sp>
        <p:nvSpPr>
          <p:cNvPr id="4" name="Rectangle 3">
            <a:hlinkClick r:id="rId2" action="ppaction://hlinksldjump"/>
          </p:cNvPr>
          <p:cNvSpPr/>
          <p:nvPr/>
        </p:nvSpPr>
        <p:spPr>
          <a:xfrm>
            <a:off x="7141779" y="5943600"/>
            <a:ext cx="1676400" cy="609600"/>
          </a:xfrm>
          <a:prstGeom prst="rect">
            <a:avLst/>
          </a:prstGeom>
          <a:solidFill>
            <a:schemeClr val="accent6">
              <a:lumMod val="75000"/>
            </a:schemeClr>
          </a:solidFill>
          <a:ln w="57150">
            <a:solidFill>
              <a:schemeClr val="tx1"/>
            </a:solidFill>
          </a:ln>
          <a:effectLst>
            <a:outerShdw blurRad="184150" dist="241300" dir="11520000" sx="110000" sy="110000" algn="ctr">
              <a:srgbClr val="000000">
                <a:alpha val="18000"/>
              </a:srgbClr>
            </a:outerShdw>
          </a:effectLst>
          <a:scene3d>
            <a:camera prst="isometricOffAxis2Left"/>
            <a:lightRig rig="flood" dir="t">
              <a:rot lat="0" lon="0" rev="13800000"/>
            </a:lightRig>
          </a:scene3d>
          <a:sp3d extrusionH="107950" prstMaterial="plastic">
            <a:bevelT w="82550" h="63500" prst="divot"/>
            <a:bevelB/>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ysClr val="windowText" lastClr="000000"/>
                </a:solidFill>
              </a:rPr>
              <a:t>Back to tree</a:t>
            </a:r>
            <a:endParaRPr lang="en-US" sz="2400" dirty="0">
              <a:solidFill>
                <a:sysClr val="windowText" lastClr="000000"/>
              </a:solidFill>
            </a:endParaRPr>
          </a:p>
        </p:txBody>
      </p:sp>
    </p:spTree>
    <p:extLst>
      <p:ext uri="{BB962C8B-B14F-4D97-AF65-F5344CB8AC3E}">
        <p14:creationId xmlns:p14="http://schemas.microsoft.com/office/powerpoint/2010/main" val="270921951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144116369"/>
              </p:ext>
            </p:extLst>
          </p:nvPr>
        </p:nvGraphicFramePr>
        <p:xfrm>
          <a:off x="0" y="0"/>
          <a:ext cx="8915400" cy="6705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4611151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5400" b="1" dirty="0">
                <a:ln w="38100" cmpd="sng">
                  <a:solidFill>
                    <a:schemeClr val="tx1">
                      <a:lumMod val="95000"/>
                      <a:lumOff val="5000"/>
                    </a:schemeClr>
                  </a:solidFill>
                  <a:prstDash val="solid"/>
                  <a:miter lim="800000"/>
                </a:ln>
                <a:solidFill>
                  <a:schemeClr val="tx2">
                    <a:lumMod val="20000"/>
                    <a:lumOff val="80000"/>
                  </a:schemeClr>
                </a:solidFill>
                <a:effectLst>
                  <a:outerShdw blurRad="50800" algn="tl" rotWithShape="0">
                    <a:srgbClr val="000000"/>
                  </a:outerShdw>
                </a:effectLst>
              </a:rPr>
              <a:t>Securing </a:t>
            </a:r>
            <a:r>
              <a:rPr lang="en-US" sz="5400" b="1" dirty="0" smtClean="0">
                <a:ln w="38100" cmpd="sng">
                  <a:solidFill>
                    <a:schemeClr val="tx1">
                      <a:lumMod val="95000"/>
                      <a:lumOff val="5000"/>
                    </a:schemeClr>
                  </a:solidFill>
                  <a:prstDash val="solid"/>
                  <a:miter lim="800000"/>
                </a:ln>
                <a:solidFill>
                  <a:schemeClr val="tx2">
                    <a:lumMod val="20000"/>
                    <a:lumOff val="80000"/>
                  </a:schemeClr>
                </a:solidFill>
                <a:effectLst>
                  <a:outerShdw blurRad="50800" algn="tl" rotWithShape="0">
                    <a:srgbClr val="000000"/>
                  </a:outerShdw>
                </a:effectLst>
              </a:rPr>
              <a:t>computer rooms</a:t>
            </a:r>
            <a:endParaRPr lang="en-US" sz="5400" dirty="0">
              <a:solidFill>
                <a:schemeClr val="tx2">
                  <a:lumMod val="20000"/>
                  <a:lumOff val="80000"/>
                </a:schemeClr>
              </a:solidFill>
            </a:endParaRPr>
          </a:p>
        </p:txBody>
      </p:sp>
      <p:sp>
        <p:nvSpPr>
          <p:cNvPr id="3" name="Content Placeholder 2"/>
          <p:cNvSpPr>
            <a:spLocks noGrp="1"/>
          </p:cNvSpPr>
          <p:nvPr>
            <p:ph idx="1"/>
          </p:nvPr>
        </p:nvSpPr>
        <p:spPr>
          <a:xfrm>
            <a:off x="381000" y="1143000"/>
            <a:ext cx="8229600" cy="4525963"/>
          </a:xfrm>
        </p:spPr>
        <p:txBody>
          <a:bodyPr>
            <a:noAutofit/>
          </a:bodyPr>
          <a:lstStyle/>
          <a:p>
            <a:pPr marL="285750" indent="-285750"/>
            <a:r>
              <a:rPr lang="en-US" sz="2800" dirty="0">
                <a:ln w="19050">
                  <a:noFill/>
                </a:ln>
                <a:solidFill>
                  <a:schemeClr val="bg1">
                    <a:lumMod val="50000"/>
                  </a:schemeClr>
                </a:solidFill>
              </a:rPr>
              <a:t>All doors and windows must be locked when computers are not  in use</a:t>
            </a:r>
          </a:p>
          <a:p>
            <a:pPr marL="285750" indent="-285750"/>
            <a:r>
              <a:rPr lang="en-US" sz="2800" dirty="0">
                <a:ln w="19050">
                  <a:noFill/>
                </a:ln>
                <a:solidFill>
                  <a:schemeClr val="bg1">
                    <a:lumMod val="50000"/>
                  </a:schemeClr>
                </a:solidFill>
              </a:rPr>
              <a:t>Computers should be screwed to the tables and/or benches</a:t>
            </a:r>
          </a:p>
          <a:p>
            <a:pPr marL="285750" indent="-285750"/>
            <a:r>
              <a:rPr lang="en-US" sz="2800" dirty="0">
                <a:ln w="19050">
                  <a:noFill/>
                </a:ln>
                <a:solidFill>
                  <a:schemeClr val="bg1">
                    <a:lumMod val="50000"/>
                  </a:schemeClr>
                </a:solidFill>
              </a:rPr>
              <a:t>Doors between rooms should also be locked</a:t>
            </a:r>
          </a:p>
          <a:p>
            <a:pPr marL="285750" indent="-285750"/>
            <a:r>
              <a:rPr lang="en-US" sz="2800" dirty="0">
                <a:ln w="19050">
                  <a:noFill/>
                </a:ln>
                <a:solidFill>
                  <a:schemeClr val="bg1">
                    <a:lumMod val="50000"/>
                  </a:schemeClr>
                </a:solidFill>
              </a:rPr>
              <a:t>Servers should be locked when not inn use, in a separate room with restricted access with a number pad lock fitted to the door as   servers are particularly vulnerable as they hold all the data</a:t>
            </a:r>
          </a:p>
          <a:p>
            <a:pPr marL="285750" indent="-285750"/>
            <a:r>
              <a:rPr lang="en-US" sz="2800" dirty="0">
                <a:ln w="19050">
                  <a:noFill/>
                </a:ln>
                <a:solidFill>
                  <a:schemeClr val="bg1">
                    <a:lumMod val="50000"/>
                  </a:schemeClr>
                </a:solidFill>
              </a:rPr>
              <a:t>CCTV cameras can be installed to deter would-be computer thieves or potential users</a:t>
            </a:r>
          </a:p>
          <a:p>
            <a:endParaRPr lang="en-US" sz="2800" dirty="0"/>
          </a:p>
        </p:txBody>
      </p:sp>
      <p:sp>
        <p:nvSpPr>
          <p:cNvPr id="4" name="Rectangle 3">
            <a:hlinkClick r:id="rId2" action="ppaction://hlinksldjump"/>
          </p:cNvPr>
          <p:cNvSpPr/>
          <p:nvPr/>
        </p:nvSpPr>
        <p:spPr>
          <a:xfrm>
            <a:off x="7141779" y="5943600"/>
            <a:ext cx="1676400" cy="609600"/>
          </a:xfrm>
          <a:prstGeom prst="rect">
            <a:avLst/>
          </a:prstGeom>
          <a:solidFill>
            <a:schemeClr val="tx2">
              <a:lumMod val="20000"/>
              <a:lumOff val="80000"/>
            </a:schemeClr>
          </a:solidFill>
          <a:ln w="57150">
            <a:solidFill>
              <a:schemeClr val="tx1"/>
            </a:solidFill>
          </a:ln>
          <a:effectLst>
            <a:outerShdw blurRad="184150" dist="241300" dir="11520000" sx="110000" sy="110000" algn="ctr">
              <a:srgbClr val="000000">
                <a:alpha val="18000"/>
              </a:srgbClr>
            </a:outerShdw>
          </a:effectLst>
          <a:scene3d>
            <a:camera prst="isometricOffAxis2Left"/>
            <a:lightRig rig="flood" dir="t">
              <a:rot lat="0" lon="0" rev="13800000"/>
            </a:lightRig>
          </a:scene3d>
          <a:sp3d extrusionH="107950" prstMaterial="plastic">
            <a:bevelT w="82550" h="63500" prst="divot"/>
            <a:bevelB/>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ysClr val="windowText" lastClr="000000"/>
                </a:solidFill>
              </a:rPr>
              <a:t>Back to tree</a:t>
            </a:r>
            <a:endParaRPr lang="en-US" sz="2400" dirty="0">
              <a:solidFill>
                <a:sysClr val="windowText" lastClr="000000"/>
              </a:solidFill>
            </a:endParaRPr>
          </a:p>
        </p:txBody>
      </p:sp>
    </p:spTree>
    <p:extLst>
      <p:ext uri="{BB962C8B-B14F-4D97-AF65-F5344CB8AC3E}">
        <p14:creationId xmlns:p14="http://schemas.microsoft.com/office/powerpoint/2010/main" val="252603300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000" b="1" dirty="0">
                <a:ln w="38100" cmpd="sng">
                  <a:solidFill>
                    <a:schemeClr val="tx1">
                      <a:lumMod val="95000"/>
                      <a:lumOff val="5000"/>
                    </a:schemeClr>
                  </a:solidFill>
                  <a:prstDash val="solid"/>
                  <a:miter lim="800000"/>
                </a:ln>
                <a:solidFill>
                  <a:schemeClr val="tx2">
                    <a:lumMod val="20000"/>
                    <a:lumOff val="80000"/>
                  </a:schemeClr>
                </a:solidFill>
                <a:effectLst>
                  <a:outerShdw blurRad="50800" algn="tl" rotWithShape="0">
                    <a:srgbClr val="000000"/>
                  </a:outerShdw>
                </a:effectLst>
              </a:rPr>
              <a:t>Security guards</a:t>
            </a:r>
            <a:endParaRPr lang="en-US" sz="6000" dirty="0">
              <a:solidFill>
                <a:schemeClr val="tx2">
                  <a:lumMod val="20000"/>
                  <a:lumOff val="80000"/>
                </a:schemeClr>
              </a:solidFill>
            </a:endParaRPr>
          </a:p>
        </p:txBody>
      </p:sp>
      <p:sp>
        <p:nvSpPr>
          <p:cNvPr id="3" name="Content Placeholder 2"/>
          <p:cNvSpPr>
            <a:spLocks noGrp="1"/>
          </p:cNvSpPr>
          <p:nvPr>
            <p:ph idx="1"/>
          </p:nvPr>
        </p:nvSpPr>
        <p:spPr/>
        <p:txBody>
          <a:bodyPr/>
          <a:lstStyle/>
          <a:p>
            <a:pPr marL="285750" indent="-285750"/>
            <a:r>
              <a:rPr lang="en-US" dirty="0">
                <a:ln w="19050">
                  <a:noFill/>
                </a:ln>
                <a:solidFill>
                  <a:schemeClr val="bg1">
                    <a:lumMod val="50000"/>
                  </a:schemeClr>
                </a:solidFill>
              </a:rPr>
              <a:t>A company must have security guards who wear uniforms, making themselves visible to visitors</a:t>
            </a:r>
          </a:p>
          <a:p>
            <a:pPr marL="285750" indent="-285750"/>
            <a:r>
              <a:rPr lang="en-US" dirty="0">
                <a:ln w="19050">
                  <a:noFill/>
                </a:ln>
                <a:solidFill>
                  <a:schemeClr val="bg1">
                    <a:lumMod val="50000"/>
                  </a:schemeClr>
                </a:solidFill>
              </a:rPr>
              <a:t>They can patrol the building and intercept any unauthorized persons</a:t>
            </a:r>
          </a:p>
          <a:p>
            <a:pPr marL="285750" indent="-285750"/>
            <a:r>
              <a:rPr lang="en-US" dirty="0">
                <a:ln w="19050">
                  <a:noFill/>
                </a:ln>
                <a:solidFill>
                  <a:schemeClr val="bg1">
                    <a:lumMod val="50000"/>
                  </a:schemeClr>
                </a:solidFill>
              </a:rPr>
              <a:t>They can respond alarms</a:t>
            </a:r>
          </a:p>
          <a:p>
            <a:pPr marL="285750" indent="-285750"/>
            <a:r>
              <a:rPr lang="en-US" dirty="0">
                <a:ln w="19050">
                  <a:noFill/>
                </a:ln>
                <a:solidFill>
                  <a:schemeClr val="bg1">
                    <a:lumMod val="50000"/>
                  </a:schemeClr>
                </a:solidFill>
              </a:rPr>
              <a:t>However, they do not have the power to arrest people</a:t>
            </a:r>
          </a:p>
        </p:txBody>
      </p:sp>
      <p:sp>
        <p:nvSpPr>
          <p:cNvPr id="4" name="Rectangle 3">
            <a:hlinkClick r:id="rId2" action="ppaction://hlinksldjump"/>
          </p:cNvPr>
          <p:cNvSpPr/>
          <p:nvPr/>
        </p:nvSpPr>
        <p:spPr>
          <a:xfrm>
            <a:off x="7141779" y="5943600"/>
            <a:ext cx="1676400" cy="609600"/>
          </a:xfrm>
          <a:prstGeom prst="rect">
            <a:avLst/>
          </a:prstGeom>
          <a:solidFill>
            <a:schemeClr val="tx2">
              <a:lumMod val="20000"/>
              <a:lumOff val="80000"/>
            </a:schemeClr>
          </a:solidFill>
          <a:ln w="57150">
            <a:solidFill>
              <a:schemeClr val="tx1"/>
            </a:solidFill>
          </a:ln>
          <a:effectLst>
            <a:outerShdw blurRad="184150" dist="241300" dir="11520000" sx="110000" sy="110000" algn="ctr">
              <a:srgbClr val="000000">
                <a:alpha val="18000"/>
              </a:srgbClr>
            </a:outerShdw>
          </a:effectLst>
          <a:scene3d>
            <a:camera prst="isometricOffAxis2Left"/>
            <a:lightRig rig="flood" dir="t">
              <a:rot lat="0" lon="0" rev="13800000"/>
            </a:lightRig>
          </a:scene3d>
          <a:sp3d extrusionH="107950" prstMaterial="plastic">
            <a:bevelT w="82550" h="63500" prst="divot"/>
            <a:bevelB/>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ysClr val="windowText" lastClr="000000"/>
                </a:solidFill>
              </a:rPr>
              <a:t>Back to tree</a:t>
            </a:r>
            <a:endParaRPr lang="en-US" sz="2400" dirty="0">
              <a:solidFill>
                <a:sysClr val="windowText" lastClr="000000"/>
              </a:solidFill>
            </a:endParaRPr>
          </a:p>
        </p:txBody>
      </p:sp>
    </p:spTree>
    <p:extLst>
      <p:ext uri="{BB962C8B-B14F-4D97-AF65-F5344CB8AC3E}">
        <p14:creationId xmlns:p14="http://schemas.microsoft.com/office/powerpoint/2010/main" val="220658731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000" b="1" dirty="0">
                <a:ln w="38100" cmpd="sng">
                  <a:solidFill>
                    <a:schemeClr val="tx1">
                      <a:lumMod val="95000"/>
                      <a:lumOff val="5000"/>
                    </a:schemeClr>
                  </a:solidFill>
                  <a:prstDash val="solid"/>
                  <a:miter lim="800000"/>
                </a:ln>
                <a:solidFill>
                  <a:schemeClr val="accent6">
                    <a:lumMod val="75000"/>
                  </a:schemeClr>
                </a:solidFill>
                <a:effectLst>
                  <a:outerShdw blurRad="50800" algn="tl" rotWithShape="0">
                    <a:srgbClr val="000000"/>
                  </a:outerShdw>
                </a:effectLst>
                <a:ea typeface="+mn-ea"/>
                <a:cs typeface="+mn-cs"/>
              </a:rPr>
              <a:t>Firewalls</a:t>
            </a:r>
          </a:p>
        </p:txBody>
      </p:sp>
      <p:sp>
        <p:nvSpPr>
          <p:cNvPr id="3" name="Content Placeholder 2"/>
          <p:cNvSpPr>
            <a:spLocks noGrp="1"/>
          </p:cNvSpPr>
          <p:nvPr>
            <p:ph idx="1"/>
          </p:nvPr>
        </p:nvSpPr>
        <p:spPr/>
        <p:txBody>
          <a:bodyPr>
            <a:normAutofit fontScale="92500"/>
          </a:bodyPr>
          <a:lstStyle/>
          <a:p>
            <a:pPr marL="285750" indent="-285750"/>
            <a:r>
              <a:rPr lang="en-US" sz="3000" dirty="0" smtClean="0">
                <a:ln w="19050">
                  <a:noFill/>
                </a:ln>
                <a:solidFill>
                  <a:schemeClr val="bg1">
                    <a:lumMod val="50000"/>
                  </a:schemeClr>
                </a:solidFill>
              </a:rPr>
              <a:t>Firewall is a tool </a:t>
            </a:r>
            <a:r>
              <a:rPr lang="en-US" sz="3000" dirty="0">
                <a:ln w="19050">
                  <a:noFill/>
                </a:ln>
                <a:solidFill>
                  <a:schemeClr val="bg1">
                    <a:lumMod val="50000"/>
                  </a:schemeClr>
                </a:solidFill>
              </a:rPr>
              <a:t>designed to prevent unauthorized </a:t>
            </a:r>
            <a:r>
              <a:rPr lang="en-US" sz="3000" dirty="0" smtClean="0">
                <a:ln w="19050">
                  <a:noFill/>
                </a:ln>
                <a:solidFill>
                  <a:schemeClr val="bg1">
                    <a:lumMod val="50000"/>
                  </a:schemeClr>
                </a:solidFill>
              </a:rPr>
              <a:t>access over the network</a:t>
            </a:r>
            <a:endParaRPr lang="en-US" sz="3000" dirty="0">
              <a:ln w="19050">
                <a:noFill/>
              </a:ln>
              <a:solidFill>
                <a:schemeClr val="bg1">
                  <a:lumMod val="50000"/>
                </a:schemeClr>
              </a:solidFill>
            </a:endParaRPr>
          </a:p>
          <a:p>
            <a:pPr marL="285750" indent="-285750"/>
            <a:r>
              <a:rPr lang="en-US" sz="3000" dirty="0">
                <a:ln w="19050">
                  <a:noFill/>
                </a:ln>
                <a:solidFill>
                  <a:schemeClr val="bg1">
                    <a:lumMod val="50000"/>
                  </a:schemeClr>
                </a:solidFill>
              </a:rPr>
              <a:t>Firewalls filter out the information from a message and see if it is allowable traffic</a:t>
            </a:r>
          </a:p>
          <a:p>
            <a:pPr marL="285750" indent="-285750"/>
            <a:r>
              <a:rPr lang="en-US" sz="3000" dirty="0">
                <a:ln w="19050">
                  <a:noFill/>
                </a:ln>
                <a:solidFill>
                  <a:schemeClr val="bg1">
                    <a:lumMod val="50000"/>
                  </a:schemeClr>
                </a:solidFill>
              </a:rPr>
              <a:t>After checking for allowable traffic, it sends out information that is not allowed</a:t>
            </a:r>
          </a:p>
          <a:p>
            <a:pPr marL="285750" indent="-285750"/>
            <a:r>
              <a:rPr lang="en-US" sz="3000" dirty="0">
                <a:ln w="19050">
                  <a:noFill/>
                </a:ln>
                <a:solidFill>
                  <a:schemeClr val="bg1">
                    <a:lumMod val="50000"/>
                  </a:schemeClr>
                </a:solidFill>
              </a:rPr>
              <a:t>It can filter domain names and can also be programmed to do the same to phrases and words</a:t>
            </a:r>
          </a:p>
          <a:p>
            <a:pPr marL="285750" indent="-285750"/>
            <a:r>
              <a:rPr lang="en-US" sz="3000" dirty="0">
                <a:ln w="19050">
                  <a:noFill/>
                </a:ln>
                <a:solidFill>
                  <a:schemeClr val="bg1">
                    <a:lumMod val="50000"/>
                  </a:schemeClr>
                </a:solidFill>
              </a:rPr>
              <a:t>Firewalls can be both hardware and software</a:t>
            </a:r>
          </a:p>
          <a:p>
            <a:endParaRPr lang="en-US" dirty="0"/>
          </a:p>
        </p:txBody>
      </p:sp>
      <p:sp>
        <p:nvSpPr>
          <p:cNvPr id="4" name="Rectangle 3">
            <a:hlinkClick r:id="rId2" action="ppaction://hlinksldjump"/>
          </p:cNvPr>
          <p:cNvSpPr/>
          <p:nvPr/>
        </p:nvSpPr>
        <p:spPr>
          <a:xfrm>
            <a:off x="7141779" y="5943600"/>
            <a:ext cx="1676400" cy="609600"/>
          </a:xfrm>
          <a:prstGeom prst="rect">
            <a:avLst/>
          </a:prstGeom>
          <a:solidFill>
            <a:schemeClr val="accent6">
              <a:lumMod val="75000"/>
            </a:schemeClr>
          </a:solidFill>
          <a:ln w="57150">
            <a:solidFill>
              <a:schemeClr val="tx1"/>
            </a:solidFill>
          </a:ln>
          <a:effectLst>
            <a:outerShdw blurRad="184150" dist="241300" dir="11520000" sx="110000" sy="110000" algn="ctr">
              <a:srgbClr val="000000">
                <a:alpha val="18000"/>
              </a:srgbClr>
            </a:outerShdw>
          </a:effectLst>
          <a:scene3d>
            <a:camera prst="isometricOffAxis2Left"/>
            <a:lightRig rig="flood" dir="t">
              <a:rot lat="0" lon="0" rev="13800000"/>
            </a:lightRig>
          </a:scene3d>
          <a:sp3d extrusionH="107950" prstMaterial="plastic">
            <a:bevelT w="82550" h="63500" prst="divot"/>
            <a:bevelB/>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ysClr val="windowText" lastClr="000000"/>
                </a:solidFill>
              </a:rPr>
              <a:t>Back to tree</a:t>
            </a:r>
            <a:endParaRPr lang="en-US" sz="2400" dirty="0">
              <a:solidFill>
                <a:sysClr val="windowText" lastClr="000000"/>
              </a:solidFill>
            </a:endParaRPr>
          </a:p>
        </p:txBody>
      </p:sp>
    </p:spTree>
    <p:extLst>
      <p:ext uri="{BB962C8B-B14F-4D97-AF65-F5344CB8AC3E}">
        <p14:creationId xmlns:p14="http://schemas.microsoft.com/office/powerpoint/2010/main" val="53782477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000" b="1" dirty="0">
                <a:ln w="38100" cmpd="sng">
                  <a:solidFill>
                    <a:schemeClr val="tx1">
                      <a:lumMod val="95000"/>
                      <a:lumOff val="5000"/>
                    </a:schemeClr>
                  </a:solidFill>
                  <a:prstDash val="solid"/>
                  <a:miter lim="800000"/>
                </a:ln>
                <a:solidFill>
                  <a:schemeClr val="accent6">
                    <a:lumMod val="75000"/>
                  </a:schemeClr>
                </a:solidFill>
                <a:effectLst>
                  <a:outerShdw blurRad="50800" algn="tl" rotWithShape="0">
                    <a:srgbClr val="000000"/>
                  </a:outerShdw>
                </a:effectLst>
                <a:ea typeface="+mn-ea"/>
                <a:cs typeface="+mn-cs"/>
              </a:rPr>
              <a:t>Encryption</a:t>
            </a:r>
          </a:p>
        </p:txBody>
      </p:sp>
      <p:sp>
        <p:nvSpPr>
          <p:cNvPr id="3" name="Content Placeholder 2"/>
          <p:cNvSpPr>
            <a:spLocks noGrp="1"/>
          </p:cNvSpPr>
          <p:nvPr>
            <p:ph idx="1"/>
          </p:nvPr>
        </p:nvSpPr>
        <p:spPr/>
        <p:txBody>
          <a:bodyPr>
            <a:normAutofit/>
          </a:bodyPr>
          <a:lstStyle/>
          <a:p>
            <a:pPr marL="285750" indent="-285750"/>
            <a:r>
              <a:rPr lang="en-US" sz="3600" dirty="0">
                <a:ln w="19050">
                  <a:noFill/>
                </a:ln>
                <a:solidFill>
                  <a:schemeClr val="bg1">
                    <a:lumMod val="50000"/>
                  </a:schemeClr>
                </a:solidFill>
              </a:rPr>
              <a:t>The computer sending the information uses a key to encrypt the message and the receiving computer has the decryption key to translate it</a:t>
            </a:r>
          </a:p>
          <a:p>
            <a:pPr marL="285750" indent="-285750"/>
            <a:r>
              <a:rPr lang="en-US" sz="3600" dirty="0">
                <a:ln w="19050">
                  <a:noFill/>
                </a:ln>
                <a:solidFill>
                  <a:schemeClr val="bg1">
                    <a:lumMod val="50000"/>
                  </a:schemeClr>
                </a:solidFill>
              </a:rPr>
              <a:t>Public/private keys are used in real life situations</a:t>
            </a:r>
          </a:p>
          <a:p>
            <a:pPr marL="0" indent="0">
              <a:buNone/>
            </a:pPr>
            <a:endParaRPr lang="en-US" sz="4000" dirty="0"/>
          </a:p>
        </p:txBody>
      </p:sp>
      <p:sp>
        <p:nvSpPr>
          <p:cNvPr id="4" name="Rectangle 3">
            <a:hlinkClick r:id="rId2" action="ppaction://hlinksldjump"/>
          </p:cNvPr>
          <p:cNvSpPr/>
          <p:nvPr/>
        </p:nvSpPr>
        <p:spPr>
          <a:xfrm>
            <a:off x="7141779" y="5943600"/>
            <a:ext cx="1676400" cy="609600"/>
          </a:xfrm>
          <a:prstGeom prst="rect">
            <a:avLst/>
          </a:prstGeom>
          <a:solidFill>
            <a:schemeClr val="accent6">
              <a:lumMod val="75000"/>
            </a:schemeClr>
          </a:solidFill>
          <a:ln w="57150">
            <a:solidFill>
              <a:schemeClr val="tx1"/>
            </a:solidFill>
          </a:ln>
          <a:effectLst>
            <a:outerShdw blurRad="184150" dist="241300" dir="11520000" sx="110000" sy="110000" algn="ctr">
              <a:srgbClr val="000000">
                <a:alpha val="18000"/>
              </a:srgbClr>
            </a:outerShdw>
          </a:effectLst>
          <a:scene3d>
            <a:camera prst="isometricOffAxis2Left"/>
            <a:lightRig rig="flood" dir="t">
              <a:rot lat="0" lon="0" rev="13800000"/>
            </a:lightRig>
          </a:scene3d>
          <a:sp3d extrusionH="107950" prstMaterial="plastic">
            <a:bevelT w="82550" h="63500" prst="divot"/>
            <a:bevelB/>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ysClr val="windowText" lastClr="000000"/>
                </a:solidFill>
              </a:rPr>
              <a:t>Back to tree</a:t>
            </a:r>
            <a:endParaRPr lang="en-US" sz="2400" dirty="0">
              <a:solidFill>
                <a:sysClr val="windowText" lastClr="000000"/>
              </a:solidFill>
            </a:endParaRPr>
          </a:p>
        </p:txBody>
      </p:sp>
    </p:spTree>
    <p:extLst>
      <p:ext uri="{BB962C8B-B14F-4D97-AF65-F5344CB8AC3E}">
        <p14:creationId xmlns:p14="http://schemas.microsoft.com/office/powerpoint/2010/main" val="1074473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000" b="1" dirty="0">
                <a:ln w="38100" cmpd="sng">
                  <a:solidFill>
                    <a:schemeClr val="tx1">
                      <a:lumMod val="95000"/>
                      <a:lumOff val="5000"/>
                    </a:schemeClr>
                  </a:solidFill>
                  <a:prstDash val="solid"/>
                  <a:miter lim="800000"/>
                </a:ln>
                <a:solidFill>
                  <a:schemeClr val="accent6">
                    <a:lumMod val="75000"/>
                  </a:schemeClr>
                </a:solidFill>
                <a:effectLst>
                  <a:outerShdw blurRad="50800" algn="tl" rotWithShape="0">
                    <a:srgbClr val="000000"/>
                  </a:outerShdw>
                </a:effectLst>
                <a:ea typeface="+mn-ea"/>
                <a:cs typeface="+mn-cs"/>
              </a:rPr>
              <a:t>Digital certification</a:t>
            </a:r>
          </a:p>
        </p:txBody>
      </p:sp>
      <p:sp>
        <p:nvSpPr>
          <p:cNvPr id="3" name="Content Placeholder 2"/>
          <p:cNvSpPr>
            <a:spLocks noGrp="1"/>
          </p:cNvSpPr>
          <p:nvPr>
            <p:ph idx="1"/>
          </p:nvPr>
        </p:nvSpPr>
        <p:spPr/>
        <p:txBody>
          <a:bodyPr>
            <a:noAutofit/>
          </a:bodyPr>
          <a:lstStyle/>
          <a:p>
            <a:r>
              <a:rPr lang="en-US" sz="3600" dirty="0">
                <a:ln w="19050">
                  <a:noFill/>
                </a:ln>
                <a:solidFill>
                  <a:schemeClr val="bg1">
                    <a:lumMod val="50000"/>
                  </a:schemeClr>
                </a:solidFill>
              </a:rPr>
              <a:t>Digital certificates are issued by a certificate authority that is trusted by both computers and are needed so that public key encryption can be verified</a:t>
            </a:r>
          </a:p>
          <a:p>
            <a:r>
              <a:rPr lang="en-US" sz="3600" dirty="0">
                <a:ln w="19050">
                  <a:noFill/>
                </a:ln>
                <a:solidFill>
                  <a:schemeClr val="bg1">
                    <a:lumMod val="50000"/>
                  </a:schemeClr>
                </a:solidFill>
              </a:rPr>
              <a:t>The certificate serves to ensure that the computers are who they claim to be</a:t>
            </a:r>
          </a:p>
          <a:p>
            <a:r>
              <a:rPr lang="en-US" sz="3600" dirty="0">
                <a:ln w="19050">
                  <a:noFill/>
                </a:ln>
                <a:solidFill>
                  <a:schemeClr val="bg1">
                    <a:lumMod val="50000"/>
                  </a:schemeClr>
                </a:solidFill>
              </a:rPr>
              <a:t>Public keys are </a:t>
            </a:r>
            <a:r>
              <a:rPr lang="en-US" sz="3600" dirty="0" smtClean="0">
                <a:ln w="19050">
                  <a:noFill/>
                </a:ln>
                <a:solidFill>
                  <a:schemeClr val="bg1">
                    <a:lumMod val="50000"/>
                  </a:schemeClr>
                </a:solidFill>
              </a:rPr>
              <a:t>exchanged </a:t>
            </a:r>
            <a:r>
              <a:rPr lang="en-US" sz="3600" dirty="0">
                <a:ln w="19050">
                  <a:noFill/>
                </a:ln>
                <a:solidFill>
                  <a:schemeClr val="bg1">
                    <a:lumMod val="50000"/>
                  </a:schemeClr>
                </a:solidFill>
              </a:rPr>
              <a:t>after certificates are issued</a:t>
            </a:r>
          </a:p>
        </p:txBody>
      </p:sp>
      <p:sp>
        <p:nvSpPr>
          <p:cNvPr id="4" name="Rectangle 3">
            <a:hlinkClick r:id="rId2" action="ppaction://hlinksldjump"/>
          </p:cNvPr>
          <p:cNvSpPr/>
          <p:nvPr/>
        </p:nvSpPr>
        <p:spPr>
          <a:xfrm>
            <a:off x="7141779" y="5943600"/>
            <a:ext cx="1676400" cy="609600"/>
          </a:xfrm>
          <a:prstGeom prst="rect">
            <a:avLst/>
          </a:prstGeom>
          <a:solidFill>
            <a:schemeClr val="accent6">
              <a:lumMod val="75000"/>
            </a:schemeClr>
          </a:solidFill>
          <a:ln w="57150">
            <a:solidFill>
              <a:schemeClr val="tx1"/>
            </a:solidFill>
          </a:ln>
          <a:effectLst>
            <a:outerShdw blurRad="184150" dist="241300" dir="11520000" sx="110000" sy="110000" algn="ctr">
              <a:srgbClr val="000000">
                <a:alpha val="18000"/>
              </a:srgbClr>
            </a:outerShdw>
          </a:effectLst>
          <a:scene3d>
            <a:camera prst="isometricOffAxis2Left"/>
            <a:lightRig rig="flood" dir="t">
              <a:rot lat="0" lon="0" rev="13800000"/>
            </a:lightRig>
          </a:scene3d>
          <a:sp3d extrusionH="107950" prstMaterial="plastic">
            <a:bevelT w="82550" h="63500" prst="divot"/>
            <a:bevelB/>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ysClr val="windowText" lastClr="000000"/>
                </a:solidFill>
              </a:rPr>
              <a:t>Back to tree</a:t>
            </a:r>
            <a:endParaRPr lang="en-US" sz="2400" dirty="0">
              <a:solidFill>
                <a:sysClr val="windowText" lastClr="000000"/>
              </a:solidFill>
            </a:endParaRPr>
          </a:p>
        </p:txBody>
      </p:sp>
    </p:spTree>
    <p:extLst>
      <p:ext uri="{BB962C8B-B14F-4D97-AF65-F5344CB8AC3E}">
        <p14:creationId xmlns:p14="http://schemas.microsoft.com/office/powerpoint/2010/main" val="387544930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7578" y="304800"/>
            <a:ext cx="8707822" cy="1143000"/>
          </a:xfrm>
        </p:spPr>
        <p:txBody>
          <a:bodyPr>
            <a:noAutofit/>
          </a:bodyPr>
          <a:lstStyle/>
          <a:p>
            <a:r>
              <a:rPr lang="en-US" sz="6000" b="1" dirty="0">
                <a:ln w="38100" cmpd="sng">
                  <a:solidFill>
                    <a:schemeClr val="tx1">
                      <a:lumMod val="95000"/>
                      <a:lumOff val="5000"/>
                    </a:schemeClr>
                  </a:solidFill>
                  <a:prstDash val="solid"/>
                  <a:miter lim="800000"/>
                </a:ln>
                <a:solidFill>
                  <a:schemeClr val="accent6">
                    <a:lumMod val="75000"/>
                  </a:schemeClr>
                </a:solidFill>
                <a:effectLst>
                  <a:outerShdw blurRad="50800" algn="tl" rotWithShape="0">
                    <a:srgbClr val="000000"/>
                  </a:outerShdw>
                </a:effectLst>
                <a:ea typeface="+mn-ea"/>
                <a:cs typeface="+mn-cs"/>
              </a:rPr>
              <a:t>Authentication Techniques</a:t>
            </a:r>
          </a:p>
        </p:txBody>
      </p:sp>
      <p:sp>
        <p:nvSpPr>
          <p:cNvPr id="3" name="Content Placeholder 2"/>
          <p:cNvSpPr>
            <a:spLocks noGrp="1"/>
          </p:cNvSpPr>
          <p:nvPr>
            <p:ph idx="1"/>
          </p:nvPr>
        </p:nvSpPr>
        <p:spPr/>
        <p:txBody>
          <a:bodyPr>
            <a:normAutofit/>
          </a:bodyPr>
          <a:lstStyle/>
          <a:p>
            <a:r>
              <a:rPr lang="en-US" sz="3600" dirty="0">
                <a:ln w="19050">
                  <a:noFill/>
                </a:ln>
                <a:solidFill>
                  <a:schemeClr val="bg1">
                    <a:lumMod val="50000"/>
                  </a:schemeClr>
                </a:solidFill>
              </a:rPr>
              <a:t>The process of proving that the person who they are claiming themselves to be is authentication</a:t>
            </a:r>
          </a:p>
          <a:p>
            <a:r>
              <a:rPr lang="en-US" sz="3600" dirty="0">
                <a:ln w="19050">
                  <a:noFill/>
                </a:ln>
                <a:solidFill>
                  <a:schemeClr val="bg1">
                    <a:lumMod val="50000"/>
                  </a:schemeClr>
                </a:solidFill>
              </a:rPr>
              <a:t>Any two of the following are required- biometric data, digital certificates and passwords</a:t>
            </a:r>
          </a:p>
        </p:txBody>
      </p:sp>
      <p:sp>
        <p:nvSpPr>
          <p:cNvPr id="4" name="Rectangle 3">
            <a:hlinkClick r:id="rId2" action="ppaction://hlinksldjump"/>
          </p:cNvPr>
          <p:cNvSpPr/>
          <p:nvPr/>
        </p:nvSpPr>
        <p:spPr>
          <a:xfrm>
            <a:off x="7141779" y="5943600"/>
            <a:ext cx="1676400" cy="609600"/>
          </a:xfrm>
          <a:prstGeom prst="rect">
            <a:avLst/>
          </a:prstGeom>
          <a:solidFill>
            <a:schemeClr val="accent6">
              <a:lumMod val="75000"/>
            </a:schemeClr>
          </a:solidFill>
          <a:ln w="57150">
            <a:solidFill>
              <a:schemeClr val="tx1"/>
            </a:solidFill>
          </a:ln>
          <a:effectLst>
            <a:outerShdw blurRad="184150" dist="241300" dir="11520000" sx="110000" sy="110000" algn="ctr">
              <a:srgbClr val="000000">
                <a:alpha val="18000"/>
              </a:srgbClr>
            </a:outerShdw>
          </a:effectLst>
          <a:scene3d>
            <a:camera prst="isometricOffAxis2Left"/>
            <a:lightRig rig="flood" dir="t">
              <a:rot lat="0" lon="0" rev="13800000"/>
            </a:lightRig>
          </a:scene3d>
          <a:sp3d extrusionH="107950" prstMaterial="plastic">
            <a:bevelT w="82550" h="63500" prst="divot"/>
            <a:bevelB/>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ysClr val="windowText" lastClr="000000"/>
                </a:solidFill>
              </a:rPr>
              <a:t>Back to tree</a:t>
            </a:r>
            <a:endParaRPr lang="en-US" sz="2400" dirty="0">
              <a:solidFill>
                <a:sysClr val="windowText" lastClr="000000"/>
              </a:solidFill>
            </a:endParaRPr>
          </a:p>
        </p:txBody>
      </p:sp>
    </p:spTree>
    <p:extLst>
      <p:ext uri="{BB962C8B-B14F-4D97-AF65-F5344CB8AC3E}">
        <p14:creationId xmlns:p14="http://schemas.microsoft.com/office/powerpoint/2010/main" val="422536271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000" b="1" dirty="0">
                <a:ln w="38100" cmpd="sng">
                  <a:solidFill>
                    <a:schemeClr val="tx1">
                      <a:lumMod val="95000"/>
                      <a:lumOff val="5000"/>
                    </a:schemeClr>
                  </a:solidFill>
                  <a:prstDash val="solid"/>
                  <a:miter lim="800000"/>
                </a:ln>
                <a:solidFill>
                  <a:schemeClr val="accent6">
                    <a:lumMod val="75000"/>
                  </a:schemeClr>
                </a:solidFill>
                <a:effectLst>
                  <a:outerShdw blurRad="50800" algn="tl" rotWithShape="0">
                    <a:srgbClr val="000000"/>
                  </a:outerShdw>
                </a:effectLst>
                <a:ea typeface="+mn-ea"/>
                <a:cs typeface="+mn-cs"/>
              </a:rPr>
              <a:t>The “anti-” Software</a:t>
            </a:r>
          </a:p>
        </p:txBody>
      </p:sp>
      <p:sp>
        <p:nvSpPr>
          <p:cNvPr id="3" name="Content Placeholder 2"/>
          <p:cNvSpPr>
            <a:spLocks noGrp="1"/>
          </p:cNvSpPr>
          <p:nvPr>
            <p:ph idx="1"/>
          </p:nvPr>
        </p:nvSpPr>
        <p:spPr/>
        <p:txBody>
          <a:bodyPr/>
          <a:lstStyle/>
          <a:p>
            <a:endParaRPr lang="en-US" dirty="0"/>
          </a:p>
        </p:txBody>
      </p:sp>
      <p:sp>
        <p:nvSpPr>
          <p:cNvPr id="4" name="Rectangle 3">
            <a:hlinkClick r:id="rId2" action="ppaction://hlinksldjump"/>
          </p:cNvPr>
          <p:cNvSpPr/>
          <p:nvPr/>
        </p:nvSpPr>
        <p:spPr>
          <a:xfrm>
            <a:off x="7141779" y="5943600"/>
            <a:ext cx="1676400" cy="609600"/>
          </a:xfrm>
          <a:prstGeom prst="rect">
            <a:avLst/>
          </a:prstGeom>
          <a:solidFill>
            <a:schemeClr val="accent6">
              <a:lumMod val="75000"/>
            </a:schemeClr>
          </a:solidFill>
          <a:ln w="57150">
            <a:solidFill>
              <a:schemeClr val="tx1"/>
            </a:solidFill>
          </a:ln>
          <a:effectLst>
            <a:outerShdw blurRad="184150" dist="241300" dir="11520000" sx="110000" sy="110000" algn="ctr">
              <a:srgbClr val="000000">
                <a:alpha val="18000"/>
              </a:srgbClr>
            </a:outerShdw>
          </a:effectLst>
          <a:scene3d>
            <a:camera prst="isometricOffAxis2Left"/>
            <a:lightRig rig="flood" dir="t">
              <a:rot lat="0" lon="0" rev="13800000"/>
            </a:lightRig>
          </a:scene3d>
          <a:sp3d extrusionH="107950" prstMaterial="plastic">
            <a:bevelT w="82550" h="63500" prst="divot"/>
            <a:bevelB/>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ysClr val="windowText" lastClr="000000"/>
                </a:solidFill>
              </a:rPr>
              <a:t>Back to tree</a:t>
            </a:r>
            <a:endParaRPr lang="en-US" sz="2400" dirty="0">
              <a:solidFill>
                <a:sysClr val="windowText" lastClr="000000"/>
              </a:solidFill>
            </a:endParaRPr>
          </a:p>
        </p:txBody>
      </p:sp>
      <p:sp>
        <p:nvSpPr>
          <p:cNvPr id="5" name="Rectangle 4">
            <a:hlinkClick r:id="rId3" action="ppaction://hlinksldjump"/>
          </p:cNvPr>
          <p:cNvSpPr/>
          <p:nvPr/>
        </p:nvSpPr>
        <p:spPr>
          <a:xfrm>
            <a:off x="1295400" y="2438400"/>
            <a:ext cx="2341179" cy="995149"/>
          </a:xfrm>
          <a:prstGeom prst="rect">
            <a:avLst/>
          </a:prstGeom>
          <a:solidFill>
            <a:schemeClr val="bg2">
              <a:lumMod val="90000"/>
            </a:schemeClr>
          </a:solidFill>
          <a:ln w="57150">
            <a:solidFill>
              <a:schemeClr val="tx1"/>
            </a:solidFill>
          </a:ln>
          <a:effectLst>
            <a:outerShdw blurRad="184150" dist="241300" dir="11520000" sx="110000" sy="110000" algn="ctr">
              <a:srgbClr val="000000">
                <a:alpha val="18000"/>
              </a:srgbClr>
            </a:outerShdw>
          </a:effectLst>
          <a:scene3d>
            <a:camera prst="perspectiveRelaxedModerately"/>
            <a:lightRig rig="flood" dir="t">
              <a:rot lat="0" lon="0" rev="13800000"/>
            </a:lightRig>
          </a:scene3d>
          <a:sp3d extrusionH="107950" prstMaterial="plastic">
            <a:bevelT w="82550" h="63500" prst="divot"/>
            <a:bevelB/>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i="1" dirty="0" smtClean="0">
                <a:solidFill>
                  <a:sysClr val="windowText" lastClr="000000"/>
                </a:solidFill>
              </a:rPr>
              <a:t>Anti-Virus Software</a:t>
            </a:r>
            <a:endParaRPr lang="en-US" sz="2400" b="1" i="1" dirty="0">
              <a:solidFill>
                <a:sysClr val="windowText" lastClr="000000"/>
              </a:solidFill>
            </a:endParaRPr>
          </a:p>
        </p:txBody>
      </p:sp>
      <p:sp>
        <p:nvSpPr>
          <p:cNvPr id="6" name="Rectangle 5">
            <a:hlinkClick r:id="rId4" action="ppaction://hlinksldjump"/>
          </p:cNvPr>
          <p:cNvSpPr/>
          <p:nvPr/>
        </p:nvSpPr>
        <p:spPr>
          <a:xfrm>
            <a:off x="5105400" y="4060208"/>
            <a:ext cx="2341179" cy="995149"/>
          </a:xfrm>
          <a:prstGeom prst="rect">
            <a:avLst/>
          </a:prstGeom>
          <a:solidFill>
            <a:schemeClr val="bg2">
              <a:lumMod val="90000"/>
            </a:schemeClr>
          </a:solidFill>
          <a:ln w="57150">
            <a:solidFill>
              <a:schemeClr val="tx1"/>
            </a:solidFill>
          </a:ln>
          <a:effectLst>
            <a:outerShdw blurRad="184150" dist="241300" dir="11520000" sx="110000" sy="110000" algn="ctr">
              <a:srgbClr val="000000">
                <a:alpha val="18000"/>
              </a:srgbClr>
            </a:outerShdw>
          </a:effectLst>
          <a:scene3d>
            <a:camera prst="perspectiveRelaxedModerately"/>
            <a:lightRig rig="flood" dir="t">
              <a:rot lat="0" lon="0" rev="13800000"/>
            </a:lightRig>
          </a:scene3d>
          <a:sp3d extrusionH="107950" prstMaterial="plastic">
            <a:bevelT w="82550" h="63500" prst="divot"/>
            <a:bevelB/>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i="1" dirty="0" smtClean="0">
                <a:solidFill>
                  <a:sysClr val="windowText" lastClr="000000"/>
                </a:solidFill>
              </a:rPr>
              <a:t>Anti-Spyware Software</a:t>
            </a:r>
            <a:endParaRPr lang="en-US" sz="2400" b="1" i="1" dirty="0">
              <a:solidFill>
                <a:sysClr val="windowText" lastClr="000000"/>
              </a:solidFill>
            </a:endParaRPr>
          </a:p>
        </p:txBody>
      </p:sp>
      <p:sp>
        <p:nvSpPr>
          <p:cNvPr id="7" name="Rectangle 6">
            <a:hlinkClick r:id="rId5" action="ppaction://hlinksldjump"/>
          </p:cNvPr>
          <p:cNvSpPr/>
          <p:nvPr/>
        </p:nvSpPr>
        <p:spPr>
          <a:xfrm>
            <a:off x="1295399" y="4060207"/>
            <a:ext cx="2341179" cy="995149"/>
          </a:xfrm>
          <a:prstGeom prst="rect">
            <a:avLst/>
          </a:prstGeom>
          <a:solidFill>
            <a:schemeClr val="bg2">
              <a:lumMod val="90000"/>
            </a:schemeClr>
          </a:solidFill>
          <a:ln w="57150">
            <a:solidFill>
              <a:schemeClr val="tx1"/>
            </a:solidFill>
          </a:ln>
          <a:effectLst>
            <a:outerShdw blurRad="184150" dist="241300" dir="11520000" sx="110000" sy="110000" algn="ctr">
              <a:srgbClr val="000000">
                <a:alpha val="18000"/>
              </a:srgbClr>
            </a:outerShdw>
          </a:effectLst>
          <a:scene3d>
            <a:camera prst="perspectiveRelaxedModerately"/>
            <a:lightRig rig="flood" dir="t">
              <a:rot lat="0" lon="0" rev="13800000"/>
            </a:lightRig>
          </a:scene3d>
          <a:sp3d extrusionH="107950" prstMaterial="plastic">
            <a:bevelT w="82550" h="63500" prst="divot"/>
            <a:bevelB/>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i="1" dirty="0" smtClean="0">
                <a:solidFill>
                  <a:sysClr val="windowText" lastClr="000000"/>
                </a:solidFill>
              </a:rPr>
              <a:t>Anti-pop-up Software</a:t>
            </a:r>
            <a:endParaRPr lang="en-US" sz="2400" b="1" i="1" dirty="0">
              <a:solidFill>
                <a:sysClr val="windowText" lastClr="000000"/>
              </a:solidFill>
            </a:endParaRPr>
          </a:p>
        </p:txBody>
      </p:sp>
      <p:sp>
        <p:nvSpPr>
          <p:cNvPr id="8" name="Rectangle 7">
            <a:hlinkClick r:id="rId6" action="ppaction://hlinksldjump"/>
          </p:cNvPr>
          <p:cNvSpPr/>
          <p:nvPr/>
        </p:nvSpPr>
        <p:spPr>
          <a:xfrm>
            <a:off x="5096301" y="2438399"/>
            <a:ext cx="2341179" cy="995149"/>
          </a:xfrm>
          <a:prstGeom prst="rect">
            <a:avLst/>
          </a:prstGeom>
          <a:solidFill>
            <a:schemeClr val="bg2">
              <a:lumMod val="90000"/>
            </a:schemeClr>
          </a:solidFill>
          <a:ln w="57150">
            <a:solidFill>
              <a:schemeClr val="tx1"/>
            </a:solidFill>
          </a:ln>
          <a:effectLst>
            <a:outerShdw blurRad="184150" dist="241300" dir="11520000" sx="110000" sy="110000" algn="ctr">
              <a:srgbClr val="000000">
                <a:alpha val="18000"/>
              </a:srgbClr>
            </a:outerShdw>
          </a:effectLst>
          <a:scene3d>
            <a:camera prst="perspectiveRelaxedModerately"/>
            <a:lightRig rig="flood" dir="t">
              <a:rot lat="0" lon="0" rev="13800000"/>
            </a:lightRig>
          </a:scene3d>
          <a:sp3d extrusionH="107950" prstMaterial="plastic">
            <a:bevelT w="82550" h="63500" prst="divot"/>
            <a:bevelB/>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i="1" dirty="0" smtClean="0">
                <a:solidFill>
                  <a:sysClr val="windowText" lastClr="000000"/>
                </a:solidFill>
              </a:rPr>
              <a:t>Anti-Spam Software</a:t>
            </a:r>
            <a:endParaRPr lang="en-US" sz="2400" b="1" i="1" dirty="0">
              <a:solidFill>
                <a:sysClr val="windowText" lastClr="000000"/>
              </a:solidFill>
            </a:endParaRPr>
          </a:p>
        </p:txBody>
      </p:sp>
    </p:spTree>
    <p:extLst>
      <p:ext uri="{BB962C8B-B14F-4D97-AF65-F5344CB8AC3E}">
        <p14:creationId xmlns:p14="http://schemas.microsoft.com/office/powerpoint/2010/main" val="89079299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260</TotalTime>
  <Words>981</Words>
  <Application>Microsoft Office PowerPoint</Application>
  <PresentationFormat>On-screen Show (4:3)</PresentationFormat>
  <Paragraphs>99</Paragraphs>
  <Slides>16</Slides>
  <Notes>1</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Computer networks &amp; The Internet</vt:lpstr>
      <vt:lpstr>PowerPoint Presentation</vt:lpstr>
      <vt:lpstr>Securing computer rooms</vt:lpstr>
      <vt:lpstr>Security guards</vt:lpstr>
      <vt:lpstr>Firewalls</vt:lpstr>
      <vt:lpstr>Encryption</vt:lpstr>
      <vt:lpstr>Digital certification</vt:lpstr>
      <vt:lpstr>Authentication Techniques</vt:lpstr>
      <vt:lpstr>The “anti-” Software</vt:lpstr>
      <vt:lpstr>Anti-virus Software</vt:lpstr>
      <vt:lpstr>Anti-spam Software</vt:lpstr>
      <vt:lpstr>Anti-pop-up Software</vt:lpstr>
      <vt:lpstr>Anti-spyware Software</vt:lpstr>
      <vt:lpstr>User-ID and password</vt:lpstr>
      <vt:lpstr>Chip and PIN system</vt:lpstr>
      <vt:lpstr>WPA/WEP</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User</cp:lastModifiedBy>
  <cp:revision>58</cp:revision>
  <dcterms:created xsi:type="dcterms:W3CDTF">2006-08-16T00:00:00Z</dcterms:created>
  <dcterms:modified xsi:type="dcterms:W3CDTF">2017-09-05T07:53:20Z</dcterms:modified>
</cp:coreProperties>
</file>