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9" r:id="rId13"/>
    <p:sldId id="277" r:id="rId14"/>
    <p:sldId id="278" r:id="rId15"/>
    <p:sldId id="281" r:id="rId16"/>
    <p:sldId id="26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881" autoAdjust="0"/>
  </p:normalViewPr>
  <p:slideViewPr>
    <p:cSldViewPr>
      <p:cViewPr>
        <p:scale>
          <a:sx n="80" d="100"/>
          <a:sy n="80" d="100"/>
        </p:scale>
        <p:origin x="-858" y="-9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B9BB6-D373-4D51-8F9C-010B841A1AF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E9B5899-CF72-46E7-AF82-F0ADEDD8A623}">
      <dgm:prSet phldrT="[文本]"/>
      <dgm:spPr/>
      <dgm:t>
        <a:bodyPr/>
        <a:lstStyle/>
        <a:p>
          <a:r>
            <a:rPr lang="en-US" altLang="zh-CN" dirty="0" smtClean="0"/>
            <a:t>V 1.1</a:t>
          </a:r>
          <a:endParaRPr lang="zh-CN" altLang="en-US" dirty="0"/>
        </a:p>
      </dgm:t>
    </dgm:pt>
    <dgm:pt modelId="{E71EBDE2-6FBE-479A-8D32-3605CD89C524}" type="parTrans" cxnId="{76CAFF09-021B-4F6A-99A2-3EE31A79200D}">
      <dgm:prSet/>
      <dgm:spPr/>
      <dgm:t>
        <a:bodyPr/>
        <a:lstStyle/>
        <a:p>
          <a:endParaRPr lang="zh-CN" altLang="en-US"/>
        </a:p>
      </dgm:t>
    </dgm:pt>
    <dgm:pt modelId="{69803B66-AC8D-411A-B810-93626D48172D}" type="sibTrans" cxnId="{76CAFF09-021B-4F6A-99A2-3EE31A79200D}">
      <dgm:prSet/>
      <dgm:spPr/>
      <dgm:t>
        <a:bodyPr/>
        <a:lstStyle/>
        <a:p>
          <a:endParaRPr lang="zh-CN" altLang="en-US"/>
        </a:p>
      </dgm:t>
    </dgm:pt>
    <dgm:pt modelId="{DA182F35-3E3E-4AB8-AC63-0F5B0E4DCD0F}">
      <dgm:prSet phldrT="[文本]"/>
      <dgm:spPr/>
      <dgm:t>
        <a:bodyPr/>
        <a:lstStyle/>
        <a:p>
          <a:r>
            <a:rPr lang="en-US" altLang="zh-CN" dirty="0" smtClean="0"/>
            <a:t>V 1.2</a:t>
          </a:r>
          <a:endParaRPr lang="zh-CN" altLang="en-US" dirty="0"/>
        </a:p>
      </dgm:t>
    </dgm:pt>
    <dgm:pt modelId="{517DD66F-7A42-43BB-AF68-A7FB897715B7}" type="parTrans" cxnId="{D0607A98-AD94-4232-B27E-F0FE30CBE6C7}">
      <dgm:prSet/>
      <dgm:spPr/>
      <dgm:t>
        <a:bodyPr/>
        <a:lstStyle/>
        <a:p>
          <a:endParaRPr lang="zh-CN" altLang="en-US"/>
        </a:p>
      </dgm:t>
    </dgm:pt>
    <dgm:pt modelId="{052422F5-3F79-4090-9C5A-9B238CF1CA6E}" type="sibTrans" cxnId="{D0607A98-AD94-4232-B27E-F0FE30CBE6C7}">
      <dgm:prSet/>
      <dgm:spPr/>
      <dgm:t>
        <a:bodyPr/>
        <a:lstStyle/>
        <a:p>
          <a:endParaRPr lang="zh-CN" altLang="en-US"/>
        </a:p>
      </dgm:t>
    </dgm:pt>
    <dgm:pt modelId="{A4ACC870-08B1-4FA2-8ABA-302955895C0C}">
      <dgm:prSet phldrT="[文本]"/>
      <dgm:spPr/>
      <dgm:t>
        <a:bodyPr/>
        <a:lstStyle/>
        <a:p>
          <a:r>
            <a:rPr lang="en-US" altLang="zh-CN" dirty="0" smtClean="0"/>
            <a:t>V 1.2.5</a:t>
          </a:r>
          <a:endParaRPr lang="zh-CN" altLang="en-US" dirty="0"/>
        </a:p>
      </dgm:t>
    </dgm:pt>
    <dgm:pt modelId="{876363BD-6D16-43F2-B626-5807BED582A1}" type="parTrans" cxnId="{13D38A9B-609A-4E8E-8D30-B7E0C8FAA721}">
      <dgm:prSet/>
      <dgm:spPr/>
      <dgm:t>
        <a:bodyPr/>
        <a:lstStyle/>
        <a:p>
          <a:endParaRPr lang="zh-CN" altLang="en-US"/>
        </a:p>
      </dgm:t>
    </dgm:pt>
    <dgm:pt modelId="{B380B9B4-B6D4-4158-8466-713807BA82DC}" type="sibTrans" cxnId="{13D38A9B-609A-4E8E-8D30-B7E0C8FAA721}">
      <dgm:prSet/>
      <dgm:spPr/>
      <dgm:t>
        <a:bodyPr/>
        <a:lstStyle/>
        <a:p>
          <a:endParaRPr lang="zh-CN" altLang="en-US"/>
        </a:p>
      </dgm:t>
    </dgm:pt>
    <dgm:pt modelId="{3696212B-4AF1-4C2A-B0C9-B40C23D5E85F}">
      <dgm:prSet phldrT="[文本]"/>
      <dgm:spPr/>
      <dgm:t>
        <a:bodyPr/>
        <a:lstStyle/>
        <a:p>
          <a:r>
            <a:rPr lang="en-US" altLang="zh-CN" dirty="0" smtClean="0"/>
            <a:t>2008</a:t>
          </a:r>
          <a:r>
            <a:rPr lang="zh-CN" altLang="en-US" dirty="0" smtClean="0"/>
            <a:t>年</a:t>
          </a:r>
          <a:r>
            <a:rPr lang="en-US" altLang="zh-CN" dirty="0" smtClean="0"/>
            <a:t>5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D0BFA82A-C17C-42DA-B799-1E6647761463}" type="parTrans" cxnId="{F997E0C8-9146-4A19-84E7-6F2FC1BC63F5}">
      <dgm:prSet/>
      <dgm:spPr/>
      <dgm:t>
        <a:bodyPr/>
        <a:lstStyle/>
        <a:p>
          <a:endParaRPr lang="zh-CN" altLang="en-US"/>
        </a:p>
      </dgm:t>
    </dgm:pt>
    <dgm:pt modelId="{BA844A9B-85E2-43E3-95A1-C722AEF695EF}" type="sibTrans" cxnId="{F997E0C8-9146-4A19-84E7-6F2FC1BC63F5}">
      <dgm:prSet/>
      <dgm:spPr/>
      <dgm:t>
        <a:bodyPr/>
        <a:lstStyle/>
        <a:p>
          <a:endParaRPr lang="zh-CN" altLang="en-US"/>
        </a:p>
      </dgm:t>
    </dgm:pt>
    <dgm:pt modelId="{11D20B47-47C3-4122-8293-7A52C5A3AF0A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100</a:t>
          </a:r>
          <a:r>
            <a:rPr lang="zh-CN" altLang="en-US" dirty="0" smtClean="0"/>
            <a:t>万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B0BEF0DF-A253-4BE8-A3D1-FE82196BFB29}" type="parTrans" cxnId="{E72057B2-3412-4EAF-8A16-173BF98056CB}">
      <dgm:prSet/>
      <dgm:spPr/>
      <dgm:t>
        <a:bodyPr/>
        <a:lstStyle/>
        <a:p>
          <a:endParaRPr lang="zh-CN" altLang="en-US"/>
        </a:p>
      </dgm:t>
    </dgm:pt>
    <dgm:pt modelId="{D27DDF13-A9AE-4B3C-A05D-72562A068373}" type="sibTrans" cxnId="{E72057B2-3412-4EAF-8A16-173BF98056CB}">
      <dgm:prSet/>
      <dgm:spPr/>
      <dgm:t>
        <a:bodyPr/>
        <a:lstStyle/>
        <a:p>
          <a:endParaRPr lang="zh-CN" altLang="en-US"/>
        </a:p>
      </dgm:t>
    </dgm:pt>
    <dgm:pt modelId="{72B8297B-A5D8-4539-BAF7-0262FE7AFA19}">
      <dgm:prSet phldrT="[文本]"/>
      <dgm:spPr/>
      <dgm:t>
        <a:bodyPr/>
        <a:lstStyle/>
        <a:p>
          <a:r>
            <a:rPr lang="en-US" altLang="zh-CN" dirty="0" smtClean="0"/>
            <a:t>2008</a:t>
          </a:r>
          <a:r>
            <a:rPr lang="zh-CN" altLang="en-US" dirty="0" smtClean="0"/>
            <a:t>年</a:t>
          </a:r>
          <a:r>
            <a:rPr lang="en-US" altLang="zh-CN" dirty="0" smtClean="0"/>
            <a:t>8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A44855F5-7E4A-4E77-9D4F-C50048377098}" type="parTrans" cxnId="{9C68E37A-FC6D-493B-9DC3-77341BAD46D6}">
      <dgm:prSet/>
      <dgm:spPr/>
      <dgm:t>
        <a:bodyPr/>
        <a:lstStyle/>
        <a:p>
          <a:endParaRPr lang="zh-CN" altLang="en-US"/>
        </a:p>
      </dgm:t>
    </dgm:pt>
    <dgm:pt modelId="{23BBD392-8A5A-4C94-98D0-D4F600BBBE05}" type="sibTrans" cxnId="{9C68E37A-FC6D-493B-9DC3-77341BAD46D6}">
      <dgm:prSet/>
      <dgm:spPr/>
      <dgm:t>
        <a:bodyPr/>
        <a:lstStyle/>
        <a:p>
          <a:endParaRPr lang="zh-CN" altLang="en-US"/>
        </a:p>
      </dgm:t>
    </dgm:pt>
    <dgm:pt modelId="{546325EE-34FC-408E-936F-551BC7507654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3</a:t>
          </a:r>
          <a:r>
            <a:rPr lang="zh-CN" altLang="en-US" dirty="0" smtClean="0"/>
            <a:t>亿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14ED8B9B-A823-488F-B950-3959069F57C1}" type="parTrans" cxnId="{EC405043-1E0E-4BD7-A947-891C98B608A4}">
      <dgm:prSet/>
      <dgm:spPr/>
      <dgm:t>
        <a:bodyPr/>
        <a:lstStyle/>
        <a:p>
          <a:endParaRPr lang="zh-CN" altLang="en-US"/>
        </a:p>
      </dgm:t>
    </dgm:pt>
    <dgm:pt modelId="{F49C1FF2-B66B-492C-B250-98C17ABAD473}" type="sibTrans" cxnId="{EC405043-1E0E-4BD7-A947-891C98B608A4}">
      <dgm:prSet/>
      <dgm:spPr/>
      <dgm:t>
        <a:bodyPr/>
        <a:lstStyle/>
        <a:p>
          <a:endParaRPr lang="zh-CN" altLang="en-US"/>
        </a:p>
      </dgm:t>
    </dgm:pt>
    <dgm:pt modelId="{261D7A37-74AF-4B40-BFBF-66E52F9E48F6}">
      <dgm:prSet phldrT="[文本]"/>
      <dgm:spPr/>
      <dgm:t>
        <a:bodyPr/>
        <a:lstStyle/>
        <a:p>
          <a:r>
            <a:rPr lang="en-US" altLang="zh-CN" dirty="0" smtClean="0"/>
            <a:t>2008</a:t>
          </a:r>
          <a:r>
            <a:rPr lang="zh-CN" altLang="en-US" dirty="0" smtClean="0"/>
            <a:t>年</a:t>
          </a:r>
          <a:r>
            <a:rPr lang="en-US" altLang="zh-CN" dirty="0" smtClean="0"/>
            <a:t>9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CB2A7267-2D59-443D-A346-C4A9A11E5E10}" type="parTrans" cxnId="{580EAE31-CCAC-4592-96B8-8C6F46CF46AA}">
      <dgm:prSet/>
      <dgm:spPr/>
      <dgm:t>
        <a:bodyPr/>
        <a:lstStyle/>
        <a:p>
          <a:endParaRPr lang="zh-CN" altLang="en-US"/>
        </a:p>
      </dgm:t>
    </dgm:pt>
    <dgm:pt modelId="{547719B2-7738-4A95-BF93-B688F1E8A186}" type="sibTrans" cxnId="{580EAE31-CCAC-4592-96B8-8C6F46CF46AA}">
      <dgm:prSet/>
      <dgm:spPr/>
      <dgm:t>
        <a:bodyPr/>
        <a:lstStyle/>
        <a:p>
          <a:endParaRPr lang="zh-CN" altLang="en-US"/>
        </a:p>
      </dgm:t>
    </dgm:pt>
    <dgm:pt modelId="{72ECACED-A710-4F85-A68F-2A08721297F2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4</a:t>
          </a:r>
          <a:r>
            <a:rPr lang="zh-CN" altLang="en-US" dirty="0" smtClean="0"/>
            <a:t>亿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34D81C87-8B57-4DDE-8DD0-C0E30E1F0D6D}" type="parTrans" cxnId="{CA73DCAE-A7AC-40A8-BD3C-3F01E4DA9064}">
      <dgm:prSet/>
      <dgm:spPr/>
      <dgm:t>
        <a:bodyPr/>
        <a:lstStyle/>
        <a:p>
          <a:endParaRPr lang="zh-CN" altLang="en-US"/>
        </a:p>
      </dgm:t>
    </dgm:pt>
    <dgm:pt modelId="{74390CE3-6893-4032-BEA1-5EE36C25BFAD}" type="sibTrans" cxnId="{CA73DCAE-A7AC-40A8-BD3C-3F01E4DA9064}">
      <dgm:prSet/>
      <dgm:spPr/>
      <dgm:t>
        <a:bodyPr/>
        <a:lstStyle/>
        <a:p>
          <a:endParaRPr lang="zh-CN" altLang="en-US"/>
        </a:p>
      </dgm:t>
    </dgm:pt>
    <dgm:pt modelId="{74666E16-4B26-4D32-A99C-652BA56B010E}">
      <dgm:prSet phldrT="[文本]"/>
      <dgm:spPr/>
      <dgm:t>
        <a:bodyPr/>
        <a:lstStyle/>
        <a:p>
          <a:r>
            <a:rPr lang="en-US" altLang="zh-CN" dirty="0" smtClean="0"/>
            <a:t>V 1.3</a:t>
          </a:r>
          <a:endParaRPr lang="zh-CN" altLang="en-US" dirty="0"/>
        </a:p>
      </dgm:t>
    </dgm:pt>
    <dgm:pt modelId="{87BFE6FB-0B8D-4BF7-81C8-3A85BE35F4F0}" type="parTrans" cxnId="{8EBD7409-AB00-4403-8EAE-765878C16BFD}">
      <dgm:prSet/>
      <dgm:spPr/>
      <dgm:t>
        <a:bodyPr/>
        <a:lstStyle/>
        <a:p>
          <a:endParaRPr lang="zh-CN" altLang="en-US"/>
        </a:p>
      </dgm:t>
    </dgm:pt>
    <dgm:pt modelId="{32D14B6C-C25C-4C49-95AB-6FE5D64EEEF5}" type="sibTrans" cxnId="{8EBD7409-AB00-4403-8EAE-765878C16BFD}">
      <dgm:prSet/>
      <dgm:spPr/>
      <dgm:t>
        <a:bodyPr/>
        <a:lstStyle/>
        <a:p>
          <a:endParaRPr lang="zh-CN" altLang="en-US"/>
        </a:p>
      </dgm:t>
    </dgm:pt>
    <dgm:pt modelId="{9325A058-7347-49EB-927A-7F83E051A831}">
      <dgm:prSet phldrT="[文本]"/>
      <dgm:spPr/>
      <dgm:t>
        <a:bodyPr/>
        <a:lstStyle/>
        <a:p>
          <a:r>
            <a:rPr lang="en-US" altLang="zh-CN" dirty="0" smtClean="0"/>
            <a:t>2009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2AD0170D-BDE6-408E-94B8-BB973A76DF0D}" type="parTrans" cxnId="{3FD57CED-9D72-46D0-BCB6-311810315365}">
      <dgm:prSet/>
      <dgm:spPr/>
      <dgm:t>
        <a:bodyPr/>
        <a:lstStyle/>
        <a:p>
          <a:endParaRPr lang="zh-CN" altLang="en-US"/>
        </a:p>
      </dgm:t>
    </dgm:pt>
    <dgm:pt modelId="{F3546E04-016A-4AC1-9438-19597FB4E97A}" type="sibTrans" cxnId="{3FD57CED-9D72-46D0-BCB6-311810315365}">
      <dgm:prSet/>
      <dgm:spPr/>
      <dgm:t>
        <a:bodyPr/>
        <a:lstStyle/>
        <a:p>
          <a:endParaRPr lang="zh-CN" altLang="en-US"/>
        </a:p>
      </dgm:t>
    </dgm:pt>
    <dgm:pt modelId="{DCCA05CD-6ED0-4BA7-9BDD-75790ACBAC5D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40</a:t>
          </a:r>
          <a:r>
            <a:rPr lang="zh-CN" altLang="en-US" dirty="0" smtClean="0"/>
            <a:t>亿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CE3C29ED-688B-4413-9720-C192D3A3F923}" type="parTrans" cxnId="{FA97A2DF-8860-4747-9B4E-AD4F707A2D7F}">
      <dgm:prSet/>
      <dgm:spPr/>
      <dgm:t>
        <a:bodyPr/>
        <a:lstStyle/>
        <a:p>
          <a:endParaRPr lang="zh-CN" altLang="en-US"/>
        </a:p>
      </dgm:t>
    </dgm:pt>
    <dgm:pt modelId="{FAC0D894-EE87-4EF7-A1E3-871CBA676749}" type="sibTrans" cxnId="{FA97A2DF-8860-4747-9B4E-AD4F707A2D7F}">
      <dgm:prSet/>
      <dgm:spPr/>
      <dgm:t>
        <a:bodyPr/>
        <a:lstStyle/>
        <a:p>
          <a:endParaRPr lang="zh-CN" altLang="en-US"/>
        </a:p>
      </dgm:t>
    </dgm:pt>
    <dgm:pt modelId="{36DEABEE-9C7D-4020-8D2E-120051D3E3F1}">
      <dgm:prSet phldrT="[文本]"/>
      <dgm:spPr/>
      <dgm:t>
        <a:bodyPr/>
        <a:lstStyle/>
        <a:p>
          <a:r>
            <a:rPr lang="en-US" altLang="zh-CN" dirty="0" smtClean="0"/>
            <a:t>V 1.3.3</a:t>
          </a:r>
          <a:endParaRPr lang="zh-CN" altLang="en-US" dirty="0"/>
        </a:p>
      </dgm:t>
    </dgm:pt>
    <dgm:pt modelId="{F92D7423-CC75-4CDC-A06E-699E8D850729}" type="parTrans" cxnId="{0D34DBD5-C2C6-41AC-B05C-297F5773E389}">
      <dgm:prSet/>
      <dgm:spPr/>
      <dgm:t>
        <a:bodyPr/>
        <a:lstStyle/>
        <a:p>
          <a:endParaRPr lang="zh-CN" altLang="en-US"/>
        </a:p>
      </dgm:t>
    </dgm:pt>
    <dgm:pt modelId="{A81B7CDA-22E0-4642-9F70-8572ED549C7A}" type="sibTrans" cxnId="{0D34DBD5-C2C6-41AC-B05C-297F5773E389}">
      <dgm:prSet/>
      <dgm:spPr/>
      <dgm:t>
        <a:bodyPr/>
        <a:lstStyle/>
        <a:p>
          <a:endParaRPr lang="zh-CN" altLang="en-US"/>
        </a:p>
      </dgm:t>
    </dgm:pt>
    <dgm:pt modelId="{AB5F0BF1-F589-4211-99CF-FEAA440603FD}">
      <dgm:prSet phldrT="[文本]"/>
      <dgm:spPr/>
      <dgm:t>
        <a:bodyPr/>
        <a:lstStyle/>
        <a:p>
          <a:r>
            <a:rPr lang="en-US" altLang="zh-CN" dirty="0" smtClean="0"/>
            <a:t>2009</a:t>
          </a:r>
          <a:r>
            <a:rPr lang="zh-CN" altLang="en-US" dirty="0" smtClean="0"/>
            <a:t>年</a:t>
          </a:r>
          <a:r>
            <a:rPr lang="en-US" altLang="zh-CN" dirty="0" smtClean="0"/>
            <a:t>1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312E9FF4-458E-4A58-97FF-497FDDAFE7E7}" type="parTrans" cxnId="{C22283FB-7854-43DE-955F-11867C1E7811}">
      <dgm:prSet/>
      <dgm:spPr/>
      <dgm:t>
        <a:bodyPr/>
        <a:lstStyle/>
        <a:p>
          <a:endParaRPr lang="zh-CN" altLang="en-US"/>
        </a:p>
      </dgm:t>
    </dgm:pt>
    <dgm:pt modelId="{9D490CD2-DBBC-45D4-B34D-2B8DDEB4ADAF}" type="sibTrans" cxnId="{C22283FB-7854-43DE-955F-11867C1E7811}">
      <dgm:prSet/>
      <dgm:spPr/>
      <dgm:t>
        <a:bodyPr/>
        <a:lstStyle/>
        <a:p>
          <a:endParaRPr lang="zh-CN" altLang="en-US"/>
        </a:p>
      </dgm:t>
    </dgm:pt>
    <dgm:pt modelId="{97658329-D8DF-4AC0-A7BF-8543E420D096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45</a:t>
          </a:r>
          <a:r>
            <a:rPr lang="zh-CN" altLang="en-US" dirty="0" smtClean="0"/>
            <a:t>亿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33134832-0371-4DCA-8BA5-1A9C63D029D6}" type="parTrans" cxnId="{78CEA9E5-0F81-4445-98D9-E96F5519E29A}">
      <dgm:prSet/>
      <dgm:spPr/>
      <dgm:t>
        <a:bodyPr/>
        <a:lstStyle/>
        <a:p>
          <a:endParaRPr lang="zh-CN" altLang="en-US"/>
        </a:p>
      </dgm:t>
    </dgm:pt>
    <dgm:pt modelId="{EC7A851E-8F8B-4EE3-859D-30B304FD0C00}" type="sibTrans" cxnId="{78CEA9E5-0F81-4445-98D9-E96F5519E29A}">
      <dgm:prSet/>
      <dgm:spPr/>
      <dgm:t>
        <a:bodyPr/>
        <a:lstStyle/>
        <a:p>
          <a:endParaRPr lang="zh-CN" altLang="en-US"/>
        </a:p>
      </dgm:t>
    </dgm:pt>
    <dgm:pt modelId="{FD2B7FC3-C72C-452B-B8F6-6D6926EE94AA}">
      <dgm:prSet phldrT="[文本]"/>
      <dgm:spPr/>
      <dgm:t>
        <a:bodyPr/>
        <a:lstStyle/>
        <a:p>
          <a:r>
            <a:rPr lang="en-US" altLang="zh-CN" dirty="0" smtClean="0"/>
            <a:t>V 1.4</a:t>
          </a:r>
          <a:endParaRPr lang="zh-CN" altLang="en-US" dirty="0"/>
        </a:p>
      </dgm:t>
    </dgm:pt>
    <dgm:pt modelId="{C460EE08-8D21-453D-8AB6-34C347919B3A}" type="parTrans" cxnId="{B2E2D118-34A8-4C79-A1D1-90CA0687299B}">
      <dgm:prSet/>
      <dgm:spPr/>
      <dgm:t>
        <a:bodyPr/>
        <a:lstStyle/>
        <a:p>
          <a:endParaRPr lang="zh-CN" altLang="en-US"/>
        </a:p>
      </dgm:t>
    </dgm:pt>
    <dgm:pt modelId="{5607F988-C270-4971-85B8-5AEE71876252}" type="sibTrans" cxnId="{B2E2D118-34A8-4C79-A1D1-90CA0687299B}">
      <dgm:prSet/>
      <dgm:spPr/>
      <dgm:t>
        <a:bodyPr/>
        <a:lstStyle/>
        <a:p>
          <a:endParaRPr lang="zh-CN" altLang="en-US"/>
        </a:p>
      </dgm:t>
    </dgm:pt>
    <dgm:pt modelId="{2EE9242A-9922-48F8-8EF5-7E3259522577}">
      <dgm:prSet phldrT="[文本]"/>
      <dgm:spPr/>
      <dgm:t>
        <a:bodyPr/>
        <a:lstStyle/>
        <a:p>
          <a:r>
            <a:rPr lang="en-US" altLang="zh-CN" dirty="0" smtClean="0"/>
            <a:t>2009</a:t>
          </a:r>
          <a:r>
            <a:rPr lang="zh-CN" altLang="en-US" dirty="0" smtClean="0"/>
            <a:t>年</a:t>
          </a:r>
          <a:r>
            <a:rPr lang="en-US" altLang="zh-CN" dirty="0" smtClean="0"/>
            <a:t>6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2047CD41-0AB9-41A7-8F68-9579B4E1C61D}" type="parTrans" cxnId="{7582ACAE-DABA-4690-BA52-F802C76698F0}">
      <dgm:prSet/>
      <dgm:spPr/>
      <dgm:t>
        <a:bodyPr/>
        <a:lstStyle/>
        <a:p>
          <a:endParaRPr lang="zh-CN" altLang="en-US"/>
        </a:p>
      </dgm:t>
    </dgm:pt>
    <dgm:pt modelId="{B0F25DBF-2A61-45A7-8DBF-4F97996AA515}" type="sibTrans" cxnId="{7582ACAE-DABA-4690-BA52-F802C76698F0}">
      <dgm:prSet/>
      <dgm:spPr/>
      <dgm:t>
        <a:bodyPr/>
        <a:lstStyle/>
        <a:p>
          <a:endParaRPr lang="zh-CN" altLang="en-US"/>
        </a:p>
      </dgm:t>
    </dgm:pt>
    <dgm:pt modelId="{ABE1ED2A-B3D1-4727-AEB3-D1C5BED2932B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80</a:t>
          </a:r>
          <a:r>
            <a:rPr lang="zh-CN" altLang="en-US" dirty="0" smtClean="0"/>
            <a:t>亿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4F5E3838-B5FD-4BD0-A28A-E3C44221165A}" type="parTrans" cxnId="{3C7991A8-F2AC-4FCE-A776-98818B2E8EC8}">
      <dgm:prSet/>
      <dgm:spPr/>
      <dgm:t>
        <a:bodyPr/>
        <a:lstStyle/>
        <a:p>
          <a:endParaRPr lang="zh-CN" altLang="en-US"/>
        </a:p>
      </dgm:t>
    </dgm:pt>
    <dgm:pt modelId="{667981A6-6B78-476C-B7C9-EBEA1D99F3A0}" type="sibTrans" cxnId="{3C7991A8-F2AC-4FCE-A776-98818B2E8EC8}">
      <dgm:prSet/>
      <dgm:spPr/>
      <dgm:t>
        <a:bodyPr/>
        <a:lstStyle/>
        <a:p>
          <a:endParaRPr lang="zh-CN" altLang="en-US"/>
        </a:p>
      </dgm:t>
    </dgm:pt>
    <dgm:pt modelId="{7C99DF62-5782-4473-8308-218F2237F427}">
      <dgm:prSet phldrT="[文本]"/>
      <dgm:spPr/>
      <dgm:t>
        <a:bodyPr/>
        <a:lstStyle/>
        <a:p>
          <a:r>
            <a:rPr lang="en-US" altLang="zh-CN" dirty="0" smtClean="0"/>
            <a:t>V 1.4.3</a:t>
          </a:r>
          <a:endParaRPr lang="zh-CN" altLang="en-US" dirty="0"/>
        </a:p>
      </dgm:t>
    </dgm:pt>
    <dgm:pt modelId="{83896BDC-92C5-48A9-81DF-F1CD7811D13D}" type="parTrans" cxnId="{AAE952EB-B3F8-440A-A60B-66BB099070CE}">
      <dgm:prSet/>
      <dgm:spPr/>
      <dgm:t>
        <a:bodyPr/>
        <a:lstStyle/>
        <a:p>
          <a:endParaRPr lang="zh-CN" altLang="en-US"/>
        </a:p>
      </dgm:t>
    </dgm:pt>
    <dgm:pt modelId="{652BF184-8176-48FE-84D5-429AC0D8DF10}" type="sibTrans" cxnId="{AAE952EB-B3F8-440A-A60B-66BB099070CE}">
      <dgm:prSet/>
      <dgm:spPr/>
      <dgm:t>
        <a:bodyPr/>
        <a:lstStyle/>
        <a:p>
          <a:endParaRPr lang="zh-CN" altLang="en-US"/>
        </a:p>
      </dgm:t>
    </dgm:pt>
    <dgm:pt modelId="{BD50EFA4-1D1C-4CEA-B063-F34D0CAA55F4}">
      <dgm:prSet phldrT="[文本]"/>
      <dgm:spPr/>
      <dgm:t>
        <a:bodyPr/>
        <a:lstStyle/>
        <a:p>
          <a:r>
            <a:rPr lang="en-US" altLang="zh-CN" dirty="0" smtClean="0"/>
            <a:t>2009</a:t>
          </a:r>
          <a:r>
            <a:rPr lang="zh-CN" altLang="en-US" dirty="0" smtClean="0"/>
            <a:t>年</a:t>
          </a:r>
          <a:r>
            <a:rPr lang="en-US" altLang="zh-CN" dirty="0" smtClean="0"/>
            <a:t>9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D1662CE9-7C61-4B7C-91A4-EEB17B353D83}" type="parTrans" cxnId="{535BC17B-78D1-4A49-9355-E18725E70B92}">
      <dgm:prSet/>
      <dgm:spPr/>
      <dgm:t>
        <a:bodyPr/>
        <a:lstStyle/>
        <a:p>
          <a:endParaRPr lang="zh-CN" altLang="en-US"/>
        </a:p>
      </dgm:t>
    </dgm:pt>
    <dgm:pt modelId="{CC84E720-3526-42A2-B0DE-F4F2F3165CCD}" type="sibTrans" cxnId="{535BC17B-78D1-4A49-9355-E18725E70B92}">
      <dgm:prSet/>
      <dgm:spPr/>
      <dgm:t>
        <a:bodyPr/>
        <a:lstStyle/>
        <a:p>
          <a:endParaRPr lang="zh-CN" altLang="en-US"/>
        </a:p>
      </dgm:t>
    </dgm:pt>
    <dgm:pt modelId="{7209E2B3-5CD2-44D8-92AA-95A7124AB964}">
      <dgm:prSet phldrT="[文本]"/>
      <dgm:spPr/>
      <dgm:t>
        <a:bodyPr/>
        <a:lstStyle/>
        <a:p>
          <a:r>
            <a:rPr lang="zh-CN" altLang="en-US" dirty="0" smtClean="0"/>
            <a:t>流量：</a:t>
          </a:r>
          <a:r>
            <a:rPr lang="en-US" altLang="zh-CN" dirty="0" smtClean="0"/>
            <a:t>100</a:t>
          </a:r>
          <a:r>
            <a:rPr lang="zh-CN" altLang="en-US" dirty="0" smtClean="0"/>
            <a:t>亿</a:t>
          </a:r>
          <a:r>
            <a:rPr lang="en-US" altLang="zh-CN" dirty="0" smtClean="0"/>
            <a:t>+</a:t>
          </a:r>
          <a:endParaRPr lang="zh-CN" altLang="en-US" dirty="0"/>
        </a:p>
      </dgm:t>
    </dgm:pt>
    <dgm:pt modelId="{381A40DB-3063-408D-B31B-A3D4219EC348}" type="parTrans" cxnId="{661B2846-86B7-4995-8F8B-DB5C48EB07D6}">
      <dgm:prSet/>
      <dgm:spPr/>
      <dgm:t>
        <a:bodyPr/>
        <a:lstStyle/>
        <a:p>
          <a:endParaRPr lang="zh-CN" altLang="en-US"/>
        </a:p>
      </dgm:t>
    </dgm:pt>
    <dgm:pt modelId="{F1CA5205-0E0E-4A2E-B2DD-B793C39DAED3}" type="sibTrans" cxnId="{661B2846-86B7-4995-8F8B-DB5C48EB07D6}">
      <dgm:prSet/>
      <dgm:spPr/>
      <dgm:t>
        <a:bodyPr/>
        <a:lstStyle/>
        <a:p>
          <a:endParaRPr lang="zh-CN" altLang="en-US"/>
        </a:p>
      </dgm:t>
    </dgm:pt>
    <dgm:pt modelId="{EE0C7153-4C36-4682-9178-503E0CEA646B}">
      <dgm:prSet phldrT="[文本]"/>
      <dgm:spPr/>
      <dgm:t>
        <a:bodyPr/>
        <a:lstStyle/>
        <a:p>
          <a:r>
            <a:rPr lang="en-US" altLang="zh-CN" dirty="0" smtClean="0"/>
            <a:t>V 1.5</a:t>
          </a:r>
          <a:endParaRPr lang="zh-CN" altLang="en-US" dirty="0"/>
        </a:p>
      </dgm:t>
    </dgm:pt>
    <dgm:pt modelId="{0AACC501-77AA-476C-8A7E-0C9521E1C7F4}" type="parTrans" cxnId="{7F31443D-64E7-4424-A168-CD450D918071}">
      <dgm:prSet/>
      <dgm:spPr/>
      <dgm:t>
        <a:bodyPr/>
        <a:lstStyle/>
        <a:p>
          <a:endParaRPr lang="zh-CN" altLang="en-US"/>
        </a:p>
      </dgm:t>
    </dgm:pt>
    <dgm:pt modelId="{7A3495C6-84C9-4565-B4C0-5747E1CA9714}" type="sibTrans" cxnId="{7F31443D-64E7-4424-A168-CD450D918071}">
      <dgm:prSet/>
      <dgm:spPr/>
      <dgm:t>
        <a:bodyPr/>
        <a:lstStyle/>
        <a:p>
          <a:endParaRPr lang="zh-CN" altLang="en-US"/>
        </a:p>
      </dgm:t>
    </dgm:pt>
    <dgm:pt modelId="{91A92F00-4544-4FE5-9DA5-0EFC52EBDDC5}">
      <dgm:prSet phldrT="[文本]"/>
      <dgm:spPr/>
      <dgm:t>
        <a:bodyPr/>
        <a:lstStyle/>
        <a:p>
          <a:r>
            <a:rPr lang="en-US" altLang="zh-CN" dirty="0" smtClean="0"/>
            <a:t>2009</a:t>
          </a:r>
          <a:r>
            <a:rPr lang="zh-CN" altLang="en-US" dirty="0" smtClean="0"/>
            <a:t>年</a:t>
          </a:r>
          <a:r>
            <a:rPr lang="en-US" altLang="zh-CN" dirty="0" smtClean="0"/>
            <a:t>12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FB0CD80F-1B2D-4A2F-B9C3-AE8F3F1D5CEB}" type="parTrans" cxnId="{F86AFBC9-A394-409F-8498-C9FF00C9E1C1}">
      <dgm:prSet/>
      <dgm:spPr/>
      <dgm:t>
        <a:bodyPr/>
        <a:lstStyle/>
        <a:p>
          <a:endParaRPr lang="zh-CN" altLang="en-US"/>
        </a:p>
      </dgm:t>
    </dgm:pt>
    <dgm:pt modelId="{25EC62E9-8F8A-4119-88BA-DDF70CEC4C5C}" type="sibTrans" cxnId="{F86AFBC9-A394-409F-8498-C9FF00C9E1C1}">
      <dgm:prSet/>
      <dgm:spPr/>
      <dgm:t>
        <a:bodyPr/>
        <a:lstStyle/>
        <a:p>
          <a:endParaRPr lang="zh-CN" altLang="en-US"/>
        </a:p>
      </dgm:t>
    </dgm:pt>
    <dgm:pt modelId="{07429585-1A4B-4A4F-B430-7DDA9B3024F9}">
      <dgm:prSet phldrT="[文本]"/>
      <dgm:spPr/>
      <dgm:t>
        <a:bodyPr/>
        <a:lstStyle/>
        <a:p>
          <a:r>
            <a:rPr lang="zh-CN" altLang="en-US" dirty="0" smtClean="0"/>
            <a:t>基本</a:t>
          </a:r>
          <a:r>
            <a:rPr lang="en-US" altLang="zh-CN" dirty="0" smtClean="0"/>
            <a:t>RPC</a:t>
          </a:r>
          <a:r>
            <a:rPr lang="zh-CN" altLang="en-US" dirty="0" smtClean="0"/>
            <a:t>功能，基于</a:t>
          </a:r>
          <a:r>
            <a:rPr lang="en-US" altLang="zh-CN" dirty="0" err="1" smtClean="0"/>
            <a:t>JBoss-Remoting</a:t>
          </a:r>
          <a:r>
            <a:rPr lang="zh-CN" altLang="en-US" dirty="0" smtClean="0"/>
            <a:t>，一个简单的服务注册中心</a:t>
          </a:r>
          <a:endParaRPr lang="zh-CN" altLang="en-US" dirty="0"/>
        </a:p>
      </dgm:t>
    </dgm:pt>
    <dgm:pt modelId="{92F4B7A1-CC10-45DE-9833-6E82E6C06BC2}" type="parTrans" cxnId="{6C29A3DA-93FA-470C-9346-D8EF87684AA6}">
      <dgm:prSet/>
      <dgm:spPr/>
      <dgm:t>
        <a:bodyPr/>
        <a:lstStyle/>
        <a:p>
          <a:endParaRPr lang="zh-CN" altLang="en-US"/>
        </a:p>
      </dgm:t>
    </dgm:pt>
    <dgm:pt modelId="{BE597483-8F83-4298-922B-FEE01ACCD1D7}" type="sibTrans" cxnId="{6C29A3DA-93FA-470C-9346-D8EF87684AA6}">
      <dgm:prSet/>
      <dgm:spPr/>
      <dgm:t>
        <a:bodyPr/>
        <a:lstStyle/>
        <a:p>
          <a:endParaRPr lang="zh-CN" altLang="en-US"/>
        </a:p>
      </dgm:t>
    </dgm:pt>
    <dgm:pt modelId="{25B7A02F-5C9F-469E-818A-B382DA5F12FC}">
      <dgm:prSet phldrT="[文本]"/>
      <dgm:spPr/>
      <dgm:t>
        <a:bodyPr/>
        <a:lstStyle/>
        <a:p>
          <a:r>
            <a:rPr lang="zh-CN" altLang="en-US" dirty="0" smtClean="0"/>
            <a:t>通信切换为</a:t>
          </a:r>
          <a:r>
            <a:rPr lang="en-US" altLang="zh-CN" dirty="0" smtClean="0"/>
            <a:t>Mina</a:t>
          </a:r>
          <a:r>
            <a:rPr lang="zh-CN" altLang="en-US" dirty="0" smtClean="0"/>
            <a:t>，推出</a:t>
          </a:r>
          <a:r>
            <a:rPr lang="en-US" altLang="zh-CN" dirty="0" err="1" smtClean="0"/>
            <a:t>configserver</a:t>
          </a:r>
          <a:endParaRPr lang="zh-CN" altLang="en-US" dirty="0"/>
        </a:p>
      </dgm:t>
    </dgm:pt>
    <dgm:pt modelId="{1230FFFD-1C19-43E6-9EBA-5F4A7748115F}" type="parTrans" cxnId="{C2AD0E79-B8B6-4BD0-916F-B25104AA63E7}">
      <dgm:prSet/>
      <dgm:spPr/>
      <dgm:t>
        <a:bodyPr/>
        <a:lstStyle/>
        <a:p>
          <a:endParaRPr lang="zh-CN" altLang="en-US"/>
        </a:p>
      </dgm:t>
    </dgm:pt>
    <dgm:pt modelId="{6C95AF8A-C3B9-44AF-B436-182745C3F75C}" type="sibTrans" cxnId="{C2AD0E79-B8B6-4BD0-916F-B25104AA63E7}">
      <dgm:prSet/>
      <dgm:spPr/>
      <dgm:t>
        <a:bodyPr/>
        <a:lstStyle/>
        <a:p>
          <a:endParaRPr lang="zh-CN" altLang="en-US"/>
        </a:p>
      </dgm:t>
    </dgm:pt>
    <dgm:pt modelId="{0217737E-EE38-4EA4-8A0C-2E59BDB8645B}">
      <dgm:prSet phldrT="[文本]"/>
      <dgm:spPr/>
      <dgm:t>
        <a:bodyPr/>
        <a:lstStyle/>
        <a:p>
          <a:r>
            <a:rPr lang="zh-CN" altLang="en-US" dirty="0" smtClean="0"/>
            <a:t>软负载</a:t>
          </a:r>
          <a:endParaRPr lang="zh-CN" altLang="en-US" dirty="0"/>
        </a:p>
      </dgm:t>
    </dgm:pt>
    <dgm:pt modelId="{FC03C19B-D8C1-4C24-8DFD-BEDDF0A2AD02}" type="parTrans" cxnId="{724A050D-DE4E-4155-A454-60BD94999F5C}">
      <dgm:prSet/>
      <dgm:spPr/>
      <dgm:t>
        <a:bodyPr/>
        <a:lstStyle/>
        <a:p>
          <a:endParaRPr lang="zh-CN" altLang="en-US"/>
        </a:p>
      </dgm:t>
    </dgm:pt>
    <dgm:pt modelId="{80175D88-563E-4091-A4FF-DDD031B9E360}" type="sibTrans" cxnId="{724A050D-DE4E-4155-A454-60BD94999F5C}">
      <dgm:prSet/>
      <dgm:spPr/>
      <dgm:t>
        <a:bodyPr/>
        <a:lstStyle/>
        <a:p>
          <a:endParaRPr lang="zh-CN" altLang="en-US"/>
        </a:p>
      </dgm:t>
    </dgm:pt>
    <dgm:pt modelId="{ACBBE316-67C4-4CCF-B452-19344A83306C}">
      <dgm:prSet phldrT="[文本]"/>
      <dgm:spPr/>
      <dgm:t>
        <a:bodyPr/>
        <a:lstStyle/>
        <a:p>
          <a:r>
            <a:rPr lang="zh-CN" altLang="en-US" dirty="0" smtClean="0"/>
            <a:t>抽象形成</a:t>
          </a:r>
          <a:r>
            <a:rPr lang="en-US" altLang="zh-CN" dirty="0" err="1" smtClean="0"/>
            <a:t>TBRemoting</a:t>
          </a:r>
          <a:r>
            <a:rPr lang="zh-CN" altLang="en-US" dirty="0" smtClean="0"/>
            <a:t>、</a:t>
          </a:r>
          <a:r>
            <a:rPr lang="en-US" altLang="zh-CN" dirty="0" err="1" smtClean="0"/>
            <a:t>ConfigServer</a:t>
          </a:r>
          <a:r>
            <a:rPr lang="zh-CN" altLang="en-US" dirty="0" smtClean="0"/>
            <a:t>两个通用产品；多种调用方式</a:t>
          </a:r>
          <a:endParaRPr lang="zh-CN" altLang="en-US" dirty="0"/>
        </a:p>
      </dgm:t>
    </dgm:pt>
    <dgm:pt modelId="{01B13E6B-A714-4FF1-9965-527955601405}" type="parTrans" cxnId="{6FBC4C00-344E-4646-B819-3662ED048ECB}">
      <dgm:prSet/>
      <dgm:spPr/>
      <dgm:t>
        <a:bodyPr/>
        <a:lstStyle/>
        <a:p>
          <a:endParaRPr lang="zh-CN" altLang="en-US"/>
        </a:p>
      </dgm:t>
    </dgm:pt>
    <dgm:pt modelId="{31083972-E1E8-447D-BBE7-375D4CFE78A2}" type="sibTrans" cxnId="{6FBC4C00-344E-4646-B819-3662ED048ECB}">
      <dgm:prSet/>
      <dgm:spPr/>
      <dgm:t>
        <a:bodyPr/>
        <a:lstStyle/>
        <a:p>
          <a:endParaRPr lang="zh-CN" altLang="en-US"/>
        </a:p>
      </dgm:t>
    </dgm:pt>
    <dgm:pt modelId="{21A31BF7-4E9D-4563-800C-EFA463121D29}">
      <dgm:prSet phldrT="[文本]"/>
      <dgm:spPr/>
      <dgm:t>
        <a:bodyPr/>
        <a:lstStyle/>
        <a:p>
          <a:r>
            <a:rPr lang="zh-CN" altLang="en-US" dirty="0" smtClean="0"/>
            <a:t>支持</a:t>
          </a:r>
          <a:r>
            <a:rPr lang="en-US" altLang="zh-CN" dirty="0" smtClean="0"/>
            <a:t>HSF</a:t>
          </a:r>
          <a:r>
            <a:rPr lang="zh-CN" altLang="en-US" dirty="0" smtClean="0"/>
            <a:t>服务发布为</a:t>
          </a:r>
          <a:r>
            <a:rPr lang="en-US" altLang="zh-CN" dirty="0" smtClean="0"/>
            <a:t>TOP</a:t>
          </a:r>
          <a:r>
            <a:rPr lang="zh-CN" altLang="en-US" dirty="0" smtClean="0"/>
            <a:t>方式</a:t>
          </a:r>
          <a:endParaRPr lang="zh-CN" altLang="en-US" dirty="0"/>
        </a:p>
      </dgm:t>
    </dgm:pt>
    <dgm:pt modelId="{D8EFBCF5-661B-4237-B9CD-0F07AE472D5F}" type="parTrans" cxnId="{4648B187-864B-4882-9A4E-CE73EC6EF526}">
      <dgm:prSet/>
      <dgm:spPr/>
      <dgm:t>
        <a:bodyPr/>
        <a:lstStyle/>
        <a:p>
          <a:endParaRPr lang="zh-CN" altLang="en-US"/>
        </a:p>
      </dgm:t>
    </dgm:pt>
    <dgm:pt modelId="{E6FD5C11-00FA-43D1-8093-B41D1B673860}" type="sibTrans" cxnId="{4648B187-864B-4882-9A4E-CE73EC6EF526}">
      <dgm:prSet/>
      <dgm:spPr/>
      <dgm:t>
        <a:bodyPr/>
        <a:lstStyle/>
        <a:p>
          <a:endParaRPr lang="zh-CN" altLang="en-US"/>
        </a:p>
      </dgm:t>
    </dgm:pt>
    <dgm:pt modelId="{011ED7E7-02EA-4E98-B776-CE699557472D}">
      <dgm:prSet phldrT="[文本]"/>
      <dgm:spPr/>
      <dgm:t>
        <a:bodyPr/>
        <a:lstStyle/>
        <a:p>
          <a:r>
            <a:rPr lang="zh-CN" altLang="en-US" dirty="0" smtClean="0"/>
            <a:t>迁移为</a:t>
          </a:r>
          <a:r>
            <a:rPr lang="en-US" altLang="zh-CN" dirty="0" err="1" smtClean="0"/>
            <a:t>OSGi</a:t>
          </a:r>
          <a:r>
            <a:rPr lang="zh-CN" altLang="en-US" dirty="0" smtClean="0"/>
            <a:t>结构，服务治理</a:t>
          </a:r>
          <a:endParaRPr lang="zh-CN" altLang="en-US" dirty="0"/>
        </a:p>
      </dgm:t>
    </dgm:pt>
    <dgm:pt modelId="{12DC8370-1214-4419-B73E-D577A0D34FFF}" type="parTrans" cxnId="{056F7056-1E68-47B3-AECD-14064201449B}">
      <dgm:prSet/>
      <dgm:spPr/>
      <dgm:t>
        <a:bodyPr/>
        <a:lstStyle/>
        <a:p>
          <a:endParaRPr lang="zh-CN" altLang="en-US"/>
        </a:p>
      </dgm:t>
    </dgm:pt>
    <dgm:pt modelId="{32AD18BB-20F7-4226-9120-9DC777C4C6B4}" type="sibTrans" cxnId="{056F7056-1E68-47B3-AECD-14064201449B}">
      <dgm:prSet/>
      <dgm:spPr/>
      <dgm:t>
        <a:bodyPr/>
        <a:lstStyle/>
        <a:p>
          <a:endParaRPr lang="zh-CN" altLang="en-US"/>
        </a:p>
      </dgm:t>
    </dgm:pt>
    <dgm:pt modelId="{E46AF469-77EE-4560-864E-8175BC1F6818}">
      <dgm:prSet phldrT="[文本]"/>
      <dgm:spPr/>
      <dgm:t>
        <a:bodyPr/>
        <a:lstStyle/>
        <a:p>
          <a:r>
            <a:rPr lang="zh-CN" altLang="en-US" dirty="0" smtClean="0"/>
            <a:t>应用层路由完整支持，</a:t>
          </a:r>
          <a:r>
            <a:rPr lang="en-US" altLang="zh-CN" dirty="0" err="1" smtClean="0"/>
            <a:t>ConfigServer</a:t>
          </a:r>
          <a:r>
            <a:rPr lang="zh-CN" altLang="en-US" dirty="0" smtClean="0"/>
            <a:t>集群</a:t>
          </a:r>
          <a:endParaRPr lang="zh-CN" altLang="en-US" dirty="0"/>
        </a:p>
      </dgm:t>
    </dgm:pt>
    <dgm:pt modelId="{43B7B5F0-761A-402C-96C2-6E192E96644F}" type="parTrans" cxnId="{553C1CF4-DBDE-4420-8125-7CEFFCA09169}">
      <dgm:prSet/>
      <dgm:spPr/>
      <dgm:t>
        <a:bodyPr/>
        <a:lstStyle/>
        <a:p>
          <a:endParaRPr lang="zh-CN" altLang="en-US"/>
        </a:p>
      </dgm:t>
    </dgm:pt>
    <dgm:pt modelId="{A0F717A6-FE58-46A7-8B3C-D101FDE1391F}" type="sibTrans" cxnId="{553C1CF4-DBDE-4420-8125-7CEFFCA09169}">
      <dgm:prSet/>
      <dgm:spPr/>
      <dgm:t>
        <a:bodyPr/>
        <a:lstStyle/>
        <a:p>
          <a:endParaRPr lang="zh-CN" altLang="en-US"/>
        </a:p>
      </dgm:t>
    </dgm:pt>
    <dgm:pt modelId="{90F0BDEF-6F39-458E-8DC6-EFF40C10D609}">
      <dgm:prSet phldrT="[文本]"/>
      <dgm:spPr/>
      <dgm:t>
        <a:bodyPr/>
        <a:lstStyle/>
        <a:p>
          <a:r>
            <a:rPr lang="zh-CN" altLang="en-US" dirty="0" smtClean="0"/>
            <a:t>权重选址、</a:t>
          </a:r>
          <a:r>
            <a:rPr lang="en-US" altLang="zh-CN" dirty="0" err="1" smtClean="0"/>
            <a:t>webservice</a:t>
          </a:r>
          <a:r>
            <a:rPr lang="en-US" altLang="zh-CN" dirty="0" smtClean="0"/>
            <a:t> RPC</a:t>
          </a:r>
          <a:r>
            <a:rPr lang="zh-CN" altLang="en-US" dirty="0" smtClean="0"/>
            <a:t>、动态化增强</a:t>
          </a:r>
          <a:endParaRPr lang="zh-CN" altLang="en-US" dirty="0"/>
        </a:p>
      </dgm:t>
    </dgm:pt>
    <dgm:pt modelId="{24FC1849-F944-4FFF-8201-DE34E8E0155D}" type="parTrans" cxnId="{79503C89-6480-439A-83E3-519B5B54F4C8}">
      <dgm:prSet/>
      <dgm:spPr/>
      <dgm:t>
        <a:bodyPr/>
        <a:lstStyle/>
        <a:p>
          <a:endParaRPr lang="zh-CN" altLang="en-US"/>
        </a:p>
      </dgm:t>
    </dgm:pt>
    <dgm:pt modelId="{C6D430B2-6C83-492F-B1B9-8FD3D4861046}" type="sibTrans" cxnId="{79503C89-6480-439A-83E3-519B5B54F4C8}">
      <dgm:prSet/>
      <dgm:spPr/>
      <dgm:t>
        <a:bodyPr/>
        <a:lstStyle/>
        <a:p>
          <a:endParaRPr lang="zh-CN" altLang="en-US"/>
        </a:p>
      </dgm:t>
    </dgm:pt>
    <dgm:pt modelId="{D469F345-B678-41B2-B445-AF66761089A4}">
      <dgm:prSet phldrT="[文本]"/>
      <dgm:spPr/>
      <dgm:t>
        <a:bodyPr/>
        <a:lstStyle/>
        <a:p>
          <a:r>
            <a:rPr lang="en-US" altLang="zh-CN" dirty="0" smtClean="0"/>
            <a:t>V 1.6</a:t>
          </a:r>
          <a:endParaRPr lang="zh-CN" altLang="en-US" dirty="0"/>
        </a:p>
      </dgm:t>
    </dgm:pt>
    <dgm:pt modelId="{D7D45504-823E-4F6D-B8C3-E555A4DAEE35}" type="parTrans" cxnId="{267F567D-3E99-48DE-B117-74DFF4A1896E}">
      <dgm:prSet/>
      <dgm:spPr/>
      <dgm:t>
        <a:bodyPr/>
        <a:lstStyle/>
        <a:p>
          <a:endParaRPr lang="zh-CN" altLang="en-US"/>
        </a:p>
      </dgm:t>
    </dgm:pt>
    <dgm:pt modelId="{A2E4B865-AE21-49BD-AEC9-949BEABF31C0}" type="sibTrans" cxnId="{267F567D-3E99-48DE-B117-74DFF4A1896E}">
      <dgm:prSet/>
      <dgm:spPr/>
      <dgm:t>
        <a:bodyPr/>
        <a:lstStyle/>
        <a:p>
          <a:endParaRPr lang="zh-CN" altLang="en-US"/>
        </a:p>
      </dgm:t>
    </dgm:pt>
    <dgm:pt modelId="{FB370D4D-25F1-438E-9959-3B136E7C6D3F}">
      <dgm:prSet phldrT="[文本]"/>
      <dgm:spPr/>
      <dgm:t>
        <a:bodyPr/>
        <a:lstStyle/>
        <a:p>
          <a:r>
            <a:rPr lang="en-US" altLang="zh-CN" dirty="0" smtClean="0"/>
            <a:t>2010</a:t>
          </a:r>
          <a:r>
            <a:rPr lang="zh-CN" altLang="en-US" dirty="0" smtClean="0"/>
            <a:t>年</a:t>
          </a:r>
          <a:r>
            <a:rPr lang="en-US" altLang="zh-CN" dirty="0" smtClean="0"/>
            <a:t>4</a:t>
          </a:r>
          <a:r>
            <a:rPr lang="zh-CN" altLang="en-US" dirty="0" smtClean="0"/>
            <a:t>月</a:t>
          </a:r>
          <a:endParaRPr lang="zh-CN" altLang="en-US" dirty="0"/>
        </a:p>
      </dgm:t>
    </dgm:pt>
    <dgm:pt modelId="{5901754C-99D7-498E-8FEC-4E102BFED6C1}" type="parTrans" cxnId="{97B20BD3-8DDE-4CFF-B581-B99F4CC63603}">
      <dgm:prSet/>
      <dgm:spPr/>
      <dgm:t>
        <a:bodyPr/>
        <a:lstStyle/>
        <a:p>
          <a:endParaRPr lang="zh-CN" altLang="en-US"/>
        </a:p>
      </dgm:t>
    </dgm:pt>
    <dgm:pt modelId="{DCF3E1DA-8016-4284-ACEE-DF210E61F283}" type="sibTrans" cxnId="{97B20BD3-8DDE-4CFF-B581-B99F4CC63603}">
      <dgm:prSet/>
      <dgm:spPr/>
      <dgm:t>
        <a:bodyPr/>
        <a:lstStyle/>
        <a:p>
          <a:endParaRPr lang="zh-CN" altLang="en-US"/>
        </a:p>
      </dgm:t>
    </dgm:pt>
    <dgm:pt modelId="{66D31E56-5AA3-4A75-B19B-D75170C1DD06}">
      <dgm:prSet phldrT="[文本]"/>
      <dgm:spPr/>
      <dgm:t>
        <a:bodyPr/>
        <a:lstStyle/>
        <a:p>
          <a:r>
            <a:rPr lang="zh-CN" altLang="en-US" dirty="0" smtClean="0"/>
            <a:t>分布式事务</a:t>
          </a:r>
          <a:endParaRPr lang="zh-CN" altLang="en-US" dirty="0"/>
        </a:p>
      </dgm:t>
    </dgm:pt>
    <dgm:pt modelId="{B5836B07-1512-488F-A572-4568C056DEDF}" type="parTrans" cxnId="{6AC9CDA9-786A-4459-950A-6DD4554AE187}">
      <dgm:prSet/>
      <dgm:spPr/>
      <dgm:t>
        <a:bodyPr/>
        <a:lstStyle/>
        <a:p>
          <a:endParaRPr lang="zh-CN" altLang="en-US"/>
        </a:p>
      </dgm:t>
    </dgm:pt>
    <dgm:pt modelId="{65379BAB-A413-4657-AD9B-A31C55E6A099}" type="sibTrans" cxnId="{6AC9CDA9-786A-4459-950A-6DD4554AE187}">
      <dgm:prSet/>
      <dgm:spPr/>
      <dgm:t>
        <a:bodyPr/>
        <a:lstStyle/>
        <a:p>
          <a:endParaRPr lang="zh-CN" altLang="en-US"/>
        </a:p>
      </dgm:t>
    </dgm:pt>
    <dgm:pt modelId="{84E86674-FC52-4BD2-B6B8-DB211F760A47}" type="pres">
      <dgm:prSet presAssocID="{D6EB9BB6-D373-4D51-8F9C-010B841A1AF5}" presName="Name0" presStyleCnt="0">
        <dgm:presLayoutVars>
          <dgm:dir/>
          <dgm:resizeHandles val="exact"/>
        </dgm:presLayoutVars>
      </dgm:prSet>
      <dgm:spPr/>
    </dgm:pt>
    <dgm:pt modelId="{387CF95D-2115-43B7-9259-FC019E35BF6C}" type="pres">
      <dgm:prSet presAssocID="{D6EB9BB6-D373-4D51-8F9C-010B841A1AF5}" presName="arrow" presStyleLbl="bgShp" presStyleIdx="0" presStyleCnt="1"/>
      <dgm:spPr/>
    </dgm:pt>
    <dgm:pt modelId="{26A7F06F-EE48-4EC2-AD67-EDAC26A49980}" type="pres">
      <dgm:prSet presAssocID="{D6EB9BB6-D373-4D51-8F9C-010B841A1AF5}" presName="points" presStyleCnt="0"/>
      <dgm:spPr/>
    </dgm:pt>
    <dgm:pt modelId="{CA223F58-B781-4CAB-A62A-8CA6A517549B}" type="pres">
      <dgm:prSet presAssocID="{3E9B5899-CF72-46E7-AF82-F0ADEDD8A623}" presName="compositeA" presStyleCnt="0"/>
      <dgm:spPr/>
    </dgm:pt>
    <dgm:pt modelId="{610E0435-083D-41A5-B3CC-24C9828C9AE0}" type="pres">
      <dgm:prSet presAssocID="{3E9B5899-CF72-46E7-AF82-F0ADEDD8A623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395F23-26AD-443F-B11C-E8FF3EF6EB1D}" type="pres">
      <dgm:prSet presAssocID="{3E9B5899-CF72-46E7-AF82-F0ADEDD8A623}" presName="circleA" presStyleLbl="node1" presStyleIdx="0" presStyleCnt="9"/>
      <dgm:spPr/>
    </dgm:pt>
    <dgm:pt modelId="{BBAEE3EB-866E-4BA8-B669-5E6449A12902}" type="pres">
      <dgm:prSet presAssocID="{3E9B5899-CF72-46E7-AF82-F0ADEDD8A623}" presName="spaceA" presStyleCnt="0"/>
      <dgm:spPr/>
    </dgm:pt>
    <dgm:pt modelId="{8904E23D-1B2B-4249-AC1B-19B5EEC3AA94}" type="pres">
      <dgm:prSet presAssocID="{69803B66-AC8D-411A-B810-93626D48172D}" presName="space" presStyleCnt="0"/>
      <dgm:spPr/>
    </dgm:pt>
    <dgm:pt modelId="{78A9A8A6-D3E9-4530-9379-AE68618DBC24}" type="pres">
      <dgm:prSet presAssocID="{DA182F35-3E3E-4AB8-AC63-0F5B0E4DCD0F}" presName="compositeB" presStyleCnt="0"/>
      <dgm:spPr/>
    </dgm:pt>
    <dgm:pt modelId="{7AF7F79C-C4DB-4EF5-980A-6244C3F8C3CF}" type="pres">
      <dgm:prSet presAssocID="{DA182F35-3E3E-4AB8-AC63-0F5B0E4DCD0F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A1E59C-AE47-49D7-8E94-BEEC014BD911}" type="pres">
      <dgm:prSet presAssocID="{DA182F35-3E3E-4AB8-AC63-0F5B0E4DCD0F}" presName="circleB" presStyleLbl="node1" presStyleIdx="1" presStyleCnt="9"/>
      <dgm:spPr/>
    </dgm:pt>
    <dgm:pt modelId="{E764681C-35FA-4354-9CEE-F8DBE9B9D254}" type="pres">
      <dgm:prSet presAssocID="{DA182F35-3E3E-4AB8-AC63-0F5B0E4DCD0F}" presName="spaceB" presStyleCnt="0"/>
      <dgm:spPr/>
    </dgm:pt>
    <dgm:pt modelId="{D1ECADEC-DE3B-4E0C-A4C9-18AFA1DCB74B}" type="pres">
      <dgm:prSet presAssocID="{052422F5-3F79-4090-9C5A-9B238CF1CA6E}" presName="space" presStyleCnt="0"/>
      <dgm:spPr/>
    </dgm:pt>
    <dgm:pt modelId="{5B9A30FF-B548-4E5F-BC0C-9679060733C6}" type="pres">
      <dgm:prSet presAssocID="{A4ACC870-08B1-4FA2-8ABA-302955895C0C}" presName="compositeA" presStyleCnt="0"/>
      <dgm:spPr/>
    </dgm:pt>
    <dgm:pt modelId="{C091547C-470D-4A2A-AFDC-785135EE24B8}" type="pres">
      <dgm:prSet presAssocID="{A4ACC870-08B1-4FA2-8ABA-302955895C0C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BFF816-E3C3-4F8F-ADCA-DC68D75FB521}" type="pres">
      <dgm:prSet presAssocID="{A4ACC870-08B1-4FA2-8ABA-302955895C0C}" presName="circleA" presStyleLbl="node1" presStyleIdx="2" presStyleCnt="9"/>
      <dgm:spPr/>
    </dgm:pt>
    <dgm:pt modelId="{351D9D0D-462D-4CAA-B9BD-476E2E9E5903}" type="pres">
      <dgm:prSet presAssocID="{A4ACC870-08B1-4FA2-8ABA-302955895C0C}" presName="spaceA" presStyleCnt="0"/>
      <dgm:spPr/>
    </dgm:pt>
    <dgm:pt modelId="{95831075-7214-46C0-B8A6-FD49029A1452}" type="pres">
      <dgm:prSet presAssocID="{B380B9B4-B6D4-4158-8466-713807BA82DC}" presName="space" presStyleCnt="0"/>
      <dgm:spPr/>
    </dgm:pt>
    <dgm:pt modelId="{4E3A7E50-0C18-4AD2-8234-C7EE763E792E}" type="pres">
      <dgm:prSet presAssocID="{74666E16-4B26-4D32-A99C-652BA56B010E}" presName="compositeB" presStyleCnt="0"/>
      <dgm:spPr/>
    </dgm:pt>
    <dgm:pt modelId="{34AA9EDB-98C2-4FF6-B457-51EA058C2B71}" type="pres">
      <dgm:prSet presAssocID="{74666E16-4B26-4D32-A99C-652BA56B010E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5329B0-F966-4E2F-8EB1-EC3EF59F5D25}" type="pres">
      <dgm:prSet presAssocID="{74666E16-4B26-4D32-A99C-652BA56B010E}" presName="circleB" presStyleLbl="node1" presStyleIdx="3" presStyleCnt="9"/>
      <dgm:spPr/>
    </dgm:pt>
    <dgm:pt modelId="{A880C167-D958-4FE1-AB84-8FF4465A377F}" type="pres">
      <dgm:prSet presAssocID="{74666E16-4B26-4D32-A99C-652BA56B010E}" presName="spaceB" presStyleCnt="0"/>
      <dgm:spPr/>
    </dgm:pt>
    <dgm:pt modelId="{29467951-34C2-4B00-BAE3-605D70DC21DA}" type="pres">
      <dgm:prSet presAssocID="{32D14B6C-C25C-4C49-95AB-6FE5D64EEEF5}" presName="space" presStyleCnt="0"/>
      <dgm:spPr/>
    </dgm:pt>
    <dgm:pt modelId="{63B447BD-84C5-4F40-AFF7-97711B367D35}" type="pres">
      <dgm:prSet presAssocID="{36DEABEE-9C7D-4020-8D2E-120051D3E3F1}" presName="compositeA" presStyleCnt="0"/>
      <dgm:spPr/>
    </dgm:pt>
    <dgm:pt modelId="{34A93E67-F908-4C18-9970-8ABF5AE9B8E9}" type="pres">
      <dgm:prSet presAssocID="{36DEABEE-9C7D-4020-8D2E-120051D3E3F1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4A5896-121D-4BF9-9BC9-3FB119FF0F5E}" type="pres">
      <dgm:prSet presAssocID="{36DEABEE-9C7D-4020-8D2E-120051D3E3F1}" presName="circleA" presStyleLbl="node1" presStyleIdx="4" presStyleCnt="9"/>
      <dgm:spPr/>
    </dgm:pt>
    <dgm:pt modelId="{1E254C23-3A81-49F3-80F9-90CAB2217E97}" type="pres">
      <dgm:prSet presAssocID="{36DEABEE-9C7D-4020-8D2E-120051D3E3F1}" presName="spaceA" presStyleCnt="0"/>
      <dgm:spPr/>
    </dgm:pt>
    <dgm:pt modelId="{9F3868FA-FDA8-4AD3-AD0B-F211D52E62F3}" type="pres">
      <dgm:prSet presAssocID="{A81B7CDA-22E0-4642-9F70-8572ED549C7A}" presName="space" presStyleCnt="0"/>
      <dgm:spPr/>
    </dgm:pt>
    <dgm:pt modelId="{ADD8DD75-FE00-4F19-A20E-2E63F0B4FB6A}" type="pres">
      <dgm:prSet presAssocID="{FD2B7FC3-C72C-452B-B8F6-6D6926EE94AA}" presName="compositeB" presStyleCnt="0"/>
      <dgm:spPr/>
    </dgm:pt>
    <dgm:pt modelId="{49D466CF-6019-41FA-B261-C3C8E444CBEF}" type="pres">
      <dgm:prSet presAssocID="{FD2B7FC3-C72C-452B-B8F6-6D6926EE94AA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4A0A49-3DBA-4771-9F47-EB2BA346103A}" type="pres">
      <dgm:prSet presAssocID="{FD2B7FC3-C72C-452B-B8F6-6D6926EE94AA}" presName="circleB" presStyleLbl="node1" presStyleIdx="5" presStyleCnt="9"/>
      <dgm:spPr/>
    </dgm:pt>
    <dgm:pt modelId="{9F5250A3-63C3-4AE6-95D5-7718ED2F1BCC}" type="pres">
      <dgm:prSet presAssocID="{FD2B7FC3-C72C-452B-B8F6-6D6926EE94AA}" presName="spaceB" presStyleCnt="0"/>
      <dgm:spPr/>
    </dgm:pt>
    <dgm:pt modelId="{8A4573CD-190E-49F4-AA70-5162ED355C30}" type="pres">
      <dgm:prSet presAssocID="{5607F988-C270-4971-85B8-5AEE71876252}" presName="space" presStyleCnt="0"/>
      <dgm:spPr/>
    </dgm:pt>
    <dgm:pt modelId="{43C85F3E-E846-404D-96F1-C51A25A08687}" type="pres">
      <dgm:prSet presAssocID="{7C99DF62-5782-4473-8308-218F2237F427}" presName="compositeA" presStyleCnt="0"/>
      <dgm:spPr/>
    </dgm:pt>
    <dgm:pt modelId="{8014440C-54E5-41DC-90F0-D0ED3E44E7D7}" type="pres">
      <dgm:prSet presAssocID="{7C99DF62-5782-4473-8308-218F2237F427}" presName="textA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2A295D-AD61-4839-B382-486E1C188891}" type="pres">
      <dgm:prSet presAssocID="{7C99DF62-5782-4473-8308-218F2237F427}" presName="circleA" presStyleLbl="node1" presStyleIdx="6" presStyleCnt="9"/>
      <dgm:spPr/>
    </dgm:pt>
    <dgm:pt modelId="{4E72A164-FDC3-4241-85FB-1681539613CA}" type="pres">
      <dgm:prSet presAssocID="{7C99DF62-5782-4473-8308-218F2237F427}" presName="spaceA" presStyleCnt="0"/>
      <dgm:spPr/>
    </dgm:pt>
    <dgm:pt modelId="{5CE42611-BC5E-49B5-A82A-5230B72EF492}" type="pres">
      <dgm:prSet presAssocID="{652BF184-8176-48FE-84D5-429AC0D8DF10}" presName="space" presStyleCnt="0"/>
      <dgm:spPr/>
    </dgm:pt>
    <dgm:pt modelId="{B9D43707-95B1-426A-97FE-DC6958BA3CE0}" type="pres">
      <dgm:prSet presAssocID="{EE0C7153-4C36-4682-9178-503E0CEA646B}" presName="compositeB" presStyleCnt="0"/>
      <dgm:spPr/>
    </dgm:pt>
    <dgm:pt modelId="{F28B7734-0FC0-4FB2-A0CB-CB6661BBAD66}" type="pres">
      <dgm:prSet presAssocID="{EE0C7153-4C36-4682-9178-503E0CEA646B}" presName="textB" presStyleLbl="revTx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A71144-42FC-4CA5-89E6-502406EAB1AC}" type="pres">
      <dgm:prSet presAssocID="{EE0C7153-4C36-4682-9178-503E0CEA646B}" presName="circleB" presStyleLbl="node1" presStyleIdx="7" presStyleCnt="9"/>
      <dgm:spPr/>
    </dgm:pt>
    <dgm:pt modelId="{6C85D40F-50E4-407D-B15C-8624B2A05CD6}" type="pres">
      <dgm:prSet presAssocID="{EE0C7153-4C36-4682-9178-503E0CEA646B}" presName="spaceB" presStyleCnt="0"/>
      <dgm:spPr/>
    </dgm:pt>
    <dgm:pt modelId="{EEA2CA31-5E2A-490E-ACD2-B5510BAA9BCC}" type="pres">
      <dgm:prSet presAssocID="{7A3495C6-84C9-4565-B4C0-5747E1CA9714}" presName="space" presStyleCnt="0"/>
      <dgm:spPr/>
    </dgm:pt>
    <dgm:pt modelId="{23F1244F-4061-4D20-A2CE-6613E305B5BC}" type="pres">
      <dgm:prSet presAssocID="{D469F345-B678-41B2-B445-AF66761089A4}" presName="compositeA" presStyleCnt="0"/>
      <dgm:spPr/>
    </dgm:pt>
    <dgm:pt modelId="{11BADADB-82DC-460A-A09C-718B5024F800}" type="pres">
      <dgm:prSet presAssocID="{D469F345-B678-41B2-B445-AF66761089A4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8591AF-E0BE-4230-AA5B-6ACA77F4F903}" type="pres">
      <dgm:prSet presAssocID="{D469F345-B678-41B2-B445-AF66761089A4}" presName="circleA" presStyleLbl="node1" presStyleIdx="8" presStyleCnt="9"/>
      <dgm:spPr/>
    </dgm:pt>
    <dgm:pt modelId="{D8D9744A-D139-4AB7-923D-E506AC39DEF7}" type="pres">
      <dgm:prSet presAssocID="{D469F345-B678-41B2-B445-AF66761089A4}" presName="spaceA" presStyleCnt="0"/>
      <dgm:spPr/>
    </dgm:pt>
  </dgm:ptLst>
  <dgm:cxnLst>
    <dgm:cxn modelId="{A36A7607-0CBB-4CCF-ACEE-425E332BF9F9}" type="presOf" srcId="{72ECACED-A710-4F85-A68F-2A08721297F2}" destId="{C091547C-470D-4A2A-AFDC-785135EE24B8}" srcOrd="0" destOrd="2" presId="urn:microsoft.com/office/officeart/2005/8/layout/hProcess11"/>
    <dgm:cxn modelId="{3A8C3F8D-ADAE-42DC-90C3-17BBFCE748E4}" type="presOf" srcId="{9325A058-7347-49EB-927A-7F83E051A831}" destId="{34AA9EDB-98C2-4FF6-B457-51EA058C2B71}" srcOrd="0" destOrd="1" presId="urn:microsoft.com/office/officeart/2005/8/layout/hProcess11"/>
    <dgm:cxn modelId="{0224DABB-8FFB-48AA-9FB7-839D12F1675D}" type="presOf" srcId="{D469F345-B678-41B2-B445-AF66761089A4}" destId="{11BADADB-82DC-460A-A09C-718B5024F800}" srcOrd="0" destOrd="0" presId="urn:microsoft.com/office/officeart/2005/8/layout/hProcess11"/>
    <dgm:cxn modelId="{97B20BD3-8DDE-4CFF-B581-B99F4CC63603}" srcId="{D469F345-B678-41B2-B445-AF66761089A4}" destId="{FB370D4D-25F1-438E-9959-3B136E7C6D3F}" srcOrd="0" destOrd="0" parTransId="{5901754C-99D7-498E-8FEC-4E102BFED6C1}" sibTransId="{DCF3E1DA-8016-4284-ACEE-DF210E61F283}"/>
    <dgm:cxn modelId="{7AE74C1C-1406-4931-AA5D-A2FFA288D335}" type="presOf" srcId="{07429585-1A4B-4A4F-B430-7DDA9B3024F9}" destId="{610E0435-083D-41A5-B3CC-24C9828C9AE0}" srcOrd="0" destOrd="3" presId="urn:microsoft.com/office/officeart/2005/8/layout/hProcess11"/>
    <dgm:cxn modelId="{5CAC74F0-5393-47B1-A02A-528201FA3E25}" type="presOf" srcId="{FD2B7FC3-C72C-452B-B8F6-6D6926EE94AA}" destId="{49D466CF-6019-41FA-B261-C3C8E444CBEF}" srcOrd="0" destOrd="0" presId="urn:microsoft.com/office/officeart/2005/8/layout/hProcess11"/>
    <dgm:cxn modelId="{2CE7D36E-0CAD-4802-A7D2-C74C9B7C18DC}" type="presOf" srcId="{25B7A02F-5C9F-469E-818A-B382DA5F12FC}" destId="{7AF7F79C-C4DB-4EF5-980A-6244C3F8C3CF}" srcOrd="0" destOrd="3" presId="urn:microsoft.com/office/officeart/2005/8/layout/hProcess11"/>
    <dgm:cxn modelId="{C2318AF1-B511-4A1F-A002-2F0CDAF87CF4}" type="presOf" srcId="{11D20B47-47C3-4122-8293-7A52C5A3AF0A}" destId="{610E0435-083D-41A5-B3CC-24C9828C9AE0}" srcOrd="0" destOrd="2" presId="urn:microsoft.com/office/officeart/2005/8/layout/hProcess11"/>
    <dgm:cxn modelId="{580EAE31-CCAC-4592-96B8-8C6F46CF46AA}" srcId="{A4ACC870-08B1-4FA2-8ABA-302955895C0C}" destId="{261D7A37-74AF-4B40-BFBF-66E52F9E48F6}" srcOrd="0" destOrd="0" parTransId="{CB2A7267-2D59-443D-A346-C4A9A11E5E10}" sibTransId="{547719B2-7738-4A95-BF93-B688F1E8A186}"/>
    <dgm:cxn modelId="{6FBC4C00-344E-4646-B819-3662ED048ECB}" srcId="{74666E16-4B26-4D32-A99C-652BA56B010E}" destId="{ACBBE316-67C4-4CCF-B452-19344A83306C}" srcOrd="2" destOrd="0" parTransId="{01B13E6B-A714-4FF1-9965-527955601405}" sibTransId="{31083972-E1E8-447D-BBE7-375D4CFE78A2}"/>
    <dgm:cxn modelId="{FD74BD10-0D1A-407A-9E4C-80102F941DF6}" type="presOf" srcId="{D6EB9BB6-D373-4D51-8F9C-010B841A1AF5}" destId="{84E86674-FC52-4BD2-B6B8-DB211F760A47}" srcOrd="0" destOrd="0" presId="urn:microsoft.com/office/officeart/2005/8/layout/hProcess11"/>
    <dgm:cxn modelId="{D1C43C5A-F683-45BC-8877-BC2BC73EB23C}" type="presOf" srcId="{261D7A37-74AF-4B40-BFBF-66E52F9E48F6}" destId="{C091547C-470D-4A2A-AFDC-785135EE24B8}" srcOrd="0" destOrd="1" presId="urn:microsoft.com/office/officeart/2005/8/layout/hProcess11"/>
    <dgm:cxn modelId="{F997E0C8-9146-4A19-84E7-6F2FC1BC63F5}" srcId="{3E9B5899-CF72-46E7-AF82-F0ADEDD8A623}" destId="{3696212B-4AF1-4C2A-B0C9-B40C23D5E85F}" srcOrd="0" destOrd="0" parTransId="{D0BFA82A-C17C-42DA-B799-1E6647761463}" sibTransId="{BA844A9B-85E2-43E3-95A1-C722AEF695EF}"/>
    <dgm:cxn modelId="{B2E2D118-34A8-4C79-A1D1-90CA0687299B}" srcId="{D6EB9BB6-D373-4D51-8F9C-010B841A1AF5}" destId="{FD2B7FC3-C72C-452B-B8F6-6D6926EE94AA}" srcOrd="5" destOrd="0" parTransId="{C460EE08-8D21-453D-8AB6-34C347919B3A}" sibTransId="{5607F988-C270-4971-85B8-5AEE71876252}"/>
    <dgm:cxn modelId="{724A050D-DE4E-4155-A454-60BD94999F5C}" srcId="{A4ACC870-08B1-4FA2-8ABA-302955895C0C}" destId="{0217737E-EE38-4EA4-8A0C-2E59BDB8645B}" srcOrd="2" destOrd="0" parTransId="{FC03C19B-D8C1-4C24-8DFD-BEDDF0A2AD02}" sibTransId="{80175D88-563E-4091-A4FF-DDD031B9E360}"/>
    <dgm:cxn modelId="{F86AFBC9-A394-409F-8498-C9FF00C9E1C1}" srcId="{EE0C7153-4C36-4682-9178-503E0CEA646B}" destId="{91A92F00-4544-4FE5-9DA5-0EFC52EBDDC5}" srcOrd="0" destOrd="0" parTransId="{FB0CD80F-1B2D-4A2F-B9C3-AE8F3F1D5CEB}" sibTransId="{25EC62E9-8F8A-4119-88BA-DDF70CEC4C5C}"/>
    <dgm:cxn modelId="{535BC17B-78D1-4A49-9355-E18725E70B92}" srcId="{7C99DF62-5782-4473-8308-218F2237F427}" destId="{BD50EFA4-1D1C-4CEA-B063-F34D0CAA55F4}" srcOrd="0" destOrd="0" parTransId="{D1662CE9-7C61-4B7C-91A4-EEB17B353D83}" sibTransId="{CC84E720-3526-42A2-B0DE-F4F2F3165CCD}"/>
    <dgm:cxn modelId="{1EFBBB29-F2FF-4323-BA92-97009A775A4C}" type="presOf" srcId="{011ED7E7-02EA-4E98-B776-CE699557472D}" destId="{49D466CF-6019-41FA-B261-C3C8E444CBEF}" srcOrd="0" destOrd="3" presId="urn:microsoft.com/office/officeart/2005/8/layout/hProcess11"/>
    <dgm:cxn modelId="{267F567D-3E99-48DE-B117-74DFF4A1896E}" srcId="{D6EB9BB6-D373-4D51-8F9C-010B841A1AF5}" destId="{D469F345-B678-41B2-B445-AF66761089A4}" srcOrd="8" destOrd="0" parTransId="{D7D45504-823E-4F6D-B8C3-E555A4DAEE35}" sibTransId="{A2E4B865-AE21-49BD-AEC9-949BEABF31C0}"/>
    <dgm:cxn modelId="{7582ACAE-DABA-4690-BA52-F802C76698F0}" srcId="{FD2B7FC3-C72C-452B-B8F6-6D6926EE94AA}" destId="{2EE9242A-9922-48F8-8EF5-7E3259522577}" srcOrd="0" destOrd="0" parTransId="{2047CD41-0AB9-41A7-8F68-9579B4E1C61D}" sibTransId="{B0F25DBF-2A61-45A7-8DBF-4F97996AA515}"/>
    <dgm:cxn modelId="{37049D06-CDCE-49FB-836C-6CC581EEC61C}" type="presOf" srcId="{7C99DF62-5782-4473-8308-218F2237F427}" destId="{8014440C-54E5-41DC-90F0-D0ED3E44E7D7}" srcOrd="0" destOrd="0" presId="urn:microsoft.com/office/officeart/2005/8/layout/hProcess11"/>
    <dgm:cxn modelId="{B526D711-F3B1-441C-9741-2F4A1D7B973B}" type="presOf" srcId="{72B8297B-A5D8-4539-BAF7-0262FE7AFA19}" destId="{7AF7F79C-C4DB-4EF5-980A-6244C3F8C3CF}" srcOrd="0" destOrd="1" presId="urn:microsoft.com/office/officeart/2005/8/layout/hProcess11"/>
    <dgm:cxn modelId="{E72057B2-3412-4EAF-8A16-173BF98056CB}" srcId="{3E9B5899-CF72-46E7-AF82-F0ADEDD8A623}" destId="{11D20B47-47C3-4122-8293-7A52C5A3AF0A}" srcOrd="1" destOrd="0" parTransId="{B0BEF0DF-A253-4BE8-A3D1-FE82196BFB29}" sibTransId="{D27DDF13-A9AE-4B3C-A05D-72562A068373}"/>
    <dgm:cxn modelId="{4648B187-864B-4882-9A4E-CE73EC6EF526}" srcId="{36DEABEE-9C7D-4020-8D2E-120051D3E3F1}" destId="{21A31BF7-4E9D-4563-800C-EFA463121D29}" srcOrd="2" destOrd="0" parTransId="{D8EFBCF5-661B-4237-B9CD-0F07AE472D5F}" sibTransId="{E6FD5C11-00FA-43D1-8093-B41D1B673860}"/>
    <dgm:cxn modelId="{EC405043-1E0E-4BD7-A947-891C98B608A4}" srcId="{DA182F35-3E3E-4AB8-AC63-0F5B0E4DCD0F}" destId="{546325EE-34FC-408E-936F-551BC7507654}" srcOrd="1" destOrd="0" parTransId="{14ED8B9B-A823-488F-B950-3959069F57C1}" sibTransId="{F49C1FF2-B66B-492C-B250-98C17ABAD473}"/>
    <dgm:cxn modelId="{2C0EEB67-9336-4716-A7AE-98EB26F6F28F}" type="presOf" srcId="{A4ACC870-08B1-4FA2-8ABA-302955895C0C}" destId="{C091547C-470D-4A2A-AFDC-785135EE24B8}" srcOrd="0" destOrd="0" presId="urn:microsoft.com/office/officeart/2005/8/layout/hProcess11"/>
    <dgm:cxn modelId="{76CAFF09-021B-4F6A-99A2-3EE31A79200D}" srcId="{D6EB9BB6-D373-4D51-8F9C-010B841A1AF5}" destId="{3E9B5899-CF72-46E7-AF82-F0ADEDD8A623}" srcOrd="0" destOrd="0" parTransId="{E71EBDE2-6FBE-479A-8D32-3605CD89C524}" sibTransId="{69803B66-AC8D-411A-B810-93626D48172D}"/>
    <dgm:cxn modelId="{6AC9CDA9-786A-4459-950A-6DD4554AE187}" srcId="{D469F345-B678-41B2-B445-AF66761089A4}" destId="{66D31E56-5AA3-4A75-B19B-D75170C1DD06}" srcOrd="1" destOrd="0" parTransId="{B5836B07-1512-488F-A572-4568C056DEDF}" sibTransId="{65379BAB-A413-4657-AD9B-A31C55E6A099}"/>
    <dgm:cxn modelId="{0B239976-04CD-4A01-AEB5-038F00F6C383}" type="presOf" srcId="{ABE1ED2A-B3D1-4727-AEB3-D1C5BED2932B}" destId="{49D466CF-6019-41FA-B261-C3C8E444CBEF}" srcOrd="0" destOrd="2" presId="urn:microsoft.com/office/officeart/2005/8/layout/hProcess11"/>
    <dgm:cxn modelId="{C22283FB-7854-43DE-955F-11867C1E7811}" srcId="{36DEABEE-9C7D-4020-8D2E-120051D3E3F1}" destId="{AB5F0BF1-F589-4211-99CF-FEAA440603FD}" srcOrd="0" destOrd="0" parTransId="{312E9FF4-458E-4A58-97FF-497FDDAFE7E7}" sibTransId="{9D490CD2-DBBC-45D4-B34D-2B8DDEB4ADAF}"/>
    <dgm:cxn modelId="{6C29A3DA-93FA-470C-9346-D8EF87684AA6}" srcId="{3E9B5899-CF72-46E7-AF82-F0ADEDD8A623}" destId="{07429585-1A4B-4A4F-B430-7DDA9B3024F9}" srcOrd="2" destOrd="0" parTransId="{92F4B7A1-CC10-45DE-9833-6E82E6C06BC2}" sibTransId="{BE597483-8F83-4298-922B-FEE01ACCD1D7}"/>
    <dgm:cxn modelId="{7F31443D-64E7-4424-A168-CD450D918071}" srcId="{D6EB9BB6-D373-4D51-8F9C-010B841A1AF5}" destId="{EE0C7153-4C36-4682-9178-503E0CEA646B}" srcOrd="7" destOrd="0" parTransId="{0AACC501-77AA-476C-8A7E-0C9521E1C7F4}" sibTransId="{7A3495C6-84C9-4565-B4C0-5747E1CA9714}"/>
    <dgm:cxn modelId="{0D34DBD5-C2C6-41AC-B05C-297F5773E389}" srcId="{D6EB9BB6-D373-4D51-8F9C-010B841A1AF5}" destId="{36DEABEE-9C7D-4020-8D2E-120051D3E3F1}" srcOrd="4" destOrd="0" parTransId="{F92D7423-CC75-4CDC-A06E-699E8D850729}" sibTransId="{A81B7CDA-22E0-4642-9F70-8572ED549C7A}"/>
    <dgm:cxn modelId="{F2E0F079-4273-47E1-BA98-DEBB03F82ACB}" type="presOf" srcId="{DA182F35-3E3E-4AB8-AC63-0F5B0E4DCD0F}" destId="{7AF7F79C-C4DB-4EF5-980A-6244C3F8C3CF}" srcOrd="0" destOrd="0" presId="urn:microsoft.com/office/officeart/2005/8/layout/hProcess11"/>
    <dgm:cxn modelId="{74631D71-E780-4483-B1E2-FA323A047D46}" type="presOf" srcId="{97658329-D8DF-4AC0-A7BF-8543E420D096}" destId="{34A93E67-F908-4C18-9970-8ABF5AE9B8E9}" srcOrd="0" destOrd="2" presId="urn:microsoft.com/office/officeart/2005/8/layout/hProcess11"/>
    <dgm:cxn modelId="{7D3961B6-1033-4727-9C39-32E5978D92EC}" type="presOf" srcId="{3696212B-4AF1-4C2A-B0C9-B40C23D5E85F}" destId="{610E0435-083D-41A5-B3CC-24C9828C9AE0}" srcOrd="0" destOrd="1" presId="urn:microsoft.com/office/officeart/2005/8/layout/hProcess11"/>
    <dgm:cxn modelId="{FB97EA4E-0795-448E-8CB6-5A3BC3186A01}" type="presOf" srcId="{AB5F0BF1-F589-4211-99CF-FEAA440603FD}" destId="{34A93E67-F908-4C18-9970-8ABF5AE9B8E9}" srcOrd="0" destOrd="1" presId="urn:microsoft.com/office/officeart/2005/8/layout/hProcess11"/>
    <dgm:cxn modelId="{13D38A9B-609A-4E8E-8D30-B7E0C8FAA721}" srcId="{D6EB9BB6-D373-4D51-8F9C-010B841A1AF5}" destId="{A4ACC870-08B1-4FA2-8ABA-302955895C0C}" srcOrd="2" destOrd="0" parTransId="{876363BD-6D16-43F2-B626-5807BED582A1}" sibTransId="{B380B9B4-B6D4-4158-8466-713807BA82DC}"/>
    <dgm:cxn modelId="{0F2DD65C-C2E6-4357-B6B7-C787D841A009}" type="presOf" srcId="{E46AF469-77EE-4560-864E-8175BC1F6818}" destId="{8014440C-54E5-41DC-90F0-D0ED3E44E7D7}" srcOrd="0" destOrd="3" presId="urn:microsoft.com/office/officeart/2005/8/layout/hProcess11"/>
    <dgm:cxn modelId="{8EBD7409-AB00-4403-8EAE-765878C16BFD}" srcId="{D6EB9BB6-D373-4D51-8F9C-010B841A1AF5}" destId="{74666E16-4B26-4D32-A99C-652BA56B010E}" srcOrd="3" destOrd="0" parTransId="{87BFE6FB-0B8D-4BF7-81C8-3A85BE35F4F0}" sibTransId="{32D14B6C-C25C-4C49-95AB-6FE5D64EEEF5}"/>
    <dgm:cxn modelId="{FA97A2DF-8860-4747-9B4E-AD4F707A2D7F}" srcId="{74666E16-4B26-4D32-A99C-652BA56B010E}" destId="{DCCA05CD-6ED0-4BA7-9BDD-75790ACBAC5D}" srcOrd="1" destOrd="0" parTransId="{CE3C29ED-688B-4413-9720-C192D3A3F923}" sibTransId="{FAC0D894-EE87-4EF7-A1E3-871CBA676749}"/>
    <dgm:cxn modelId="{55A51A4A-7E70-425C-82B8-8BF94833D3A5}" type="presOf" srcId="{FB370D4D-25F1-438E-9959-3B136E7C6D3F}" destId="{11BADADB-82DC-460A-A09C-718B5024F800}" srcOrd="0" destOrd="1" presId="urn:microsoft.com/office/officeart/2005/8/layout/hProcess11"/>
    <dgm:cxn modelId="{CE2F4F7A-30A5-4BF3-B1D5-E5105872D63A}" type="presOf" srcId="{0217737E-EE38-4EA4-8A0C-2E59BDB8645B}" destId="{C091547C-470D-4A2A-AFDC-785135EE24B8}" srcOrd="0" destOrd="3" presId="urn:microsoft.com/office/officeart/2005/8/layout/hProcess11"/>
    <dgm:cxn modelId="{A8340B68-1629-44A2-B7A4-864776D0E99D}" type="presOf" srcId="{7209E2B3-5CD2-44D8-92AA-95A7124AB964}" destId="{8014440C-54E5-41DC-90F0-D0ED3E44E7D7}" srcOrd="0" destOrd="2" presId="urn:microsoft.com/office/officeart/2005/8/layout/hProcess11"/>
    <dgm:cxn modelId="{FC0950B0-C0DB-4483-B798-BF6852DDEF4B}" type="presOf" srcId="{DCCA05CD-6ED0-4BA7-9BDD-75790ACBAC5D}" destId="{34AA9EDB-98C2-4FF6-B457-51EA058C2B71}" srcOrd="0" destOrd="2" presId="urn:microsoft.com/office/officeart/2005/8/layout/hProcess11"/>
    <dgm:cxn modelId="{9D5E71F4-8DB3-48D1-87FD-7D6AEF6995A8}" type="presOf" srcId="{3E9B5899-CF72-46E7-AF82-F0ADEDD8A623}" destId="{610E0435-083D-41A5-B3CC-24C9828C9AE0}" srcOrd="0" destOrd="0" presId="urn:microsoft.com/office/officeart/2005/8/layout/hProcess11"/>
    <dgm:cxn modelId="{EC4C7628-0B98-4335-BA60-1287F0302ECF}" type="presOf" srcId="{ACBBE316-67C4-4CCF-B452-19344A83306C}" destId="{34AA9EDB-98C2-4FF6-B457-51EA058C2B71}" srcOrd="0" destOrd="3" presId="urn:microsoft.com/office/officeart/2005/8/layout/hProcess11"/>
    <dgm:cxn modelId="{7E73B0F6-5C6D-489C-B760-DAB78A3E4E68}" type="presOf" srcId="{BD50EFA4-1D1C-4CEA-B063-F34D0CAA55F4}" destId="{8014440C-54E5-41DC-90F0-D0ED3E44E7D7}" srcOrd="0" destOrd="1" presId="urn:microsoft.com/office/officeart/2005/8/layout/hProcess11"/>
    <dgm:cxn modelId="{82A4525E-1C07-49BF-B3B2-FC1F7F81FA98}" type="presOf" srcId="{91A92F00-4544-4FE5-9DA5-0EFC52EBDDC5}" destId="{F28B7734-0FC0-4FB2-A0CB-CB6661BBAD66}" srcOrd="0" destOrd="1" presId="urn:microsoft.com/office/officeart/2005/8/layout/hProcess11"/>
    <dgm:cxn modelId="{1102E1C7-6FD7-4E9A-B20E-EE09880B4E29}" type="presOf" srcId="{90F0BDEF-6F39-458E-8DC6-EFF40C10D609}" destId="{F28B7734-0FC0-4FB2-A0CB-CB6661BBAD66}" srcOrd="0" destOrd="2" presId="urn:microsoft.com/office/officeart/2005/8/layout/hProcess11"/>
    <dgm:cxn modelId="{78CEA9E5-0F81-4445-98D9-E96F5519E29A}" srcId="{36DEABEE-9C7D-4020-8D2E-120051D3E3F1}" destId="{97658329-D8DF-4AC0-A7BF-8543E420D096}" srcOrd="1" destOrd="0" parTransId="{33134832-0371-4DCA-8BA5-1A9C63D029D6}" sibTransId="{EC7A851E-8F8B-4EE3-859D-30B304FD0C00}"/>
    <dgm:cxn modelId="{AAE952EB-B3F8-440A-A60B-66BB099070CE}" srcId="{D6EB9BB6-D373-4D51-8F9C-010B841A1AF5}" destId="{7C99DF62-5782-4473-8308-218F2237F427}" srcOrd="6" destOrd="0" parTransId="{83896BDC-92C5-48A9-81DF-F1CD7811D13D}" sibTransId="{652BF184-8176-48FE-84D5-429AC0D8DF10}"/>
    <dgm:cxn modelId="{79503C89-6480-439A-83E3-519B5B54F4C8}" srcId="{EE0C7153-4C36-4682-9178-503E0CEA646B}" destId="{90F0BDEF-6F39-458E-8DC6-EFF40C10D609}" srcOrd="1" destOrd="0" parTransId="{24FC1849-F944-4FFF-8201-DE34E8E0155D}" sibTransId="{C6D430B2-6C83-492F-B1B9-8FD3D4861046}"/>
    <dgm:cxn modelId="{3FD57CED-9D72-46D0-BCB6-311810315365}" srcId="{74666E16-4B26-4D32-A99C-652BA56B010E}" destId="{9325A058-7347-49EB-927A-7F83E051A831}" srcOrd="0" destOrd="0" parTransId="{2AD0170D-BDE6-408E-94B8-BB973A76DF0D}" sibTransId="{F3546E04-016A-4AC1-9438-19597FB4E97A}"/>
    <dgm:cxn modelId="{056F7056-1E68-47B3-AECD-14064201449B}" srcId="{FD2B7FC3-C72C-452B-B8F6-6D6926EE94AA}" destId="{011ED7E7-02EA-4E98-B776-CE699557472D}" srcOrd="2" destOrd="0" parTransId="{12DC8370-1214-4419-B73E-D577A0D34FFF}" sibTransId="{32AD18BB-20F7-4226-9120-9DC777C4C6B4}"/>
    <dgm:cxn modelId="{CA73DCAE-A7AC-40A8-BD3C-3F01E4DA9064}" srcId="{A4ACC870-08B1-4FA2-8ABA-302955895C0C}" destId="{72ECACED-A710-4F85-A68F-2A08721297F2}" srcOrd="1" destOrd="0" parTransId="{34D81C87-8B57-4DDE-8DD0-C0E30E1F0D6D}" sibTransId="{74390CE3-6893-4032-BEA1-5EE36C25BFAD}"/>
    <dgm:cxn modelId="{074355EE-70BE-4B52-A16C-B51914B6825D}" type="presOf" srcId="{66D31E56-5AA3-4A75-B19B-D75170C1DD06}" destId="{11BADADB-82DC-460A-A09C-718B5024F800}" srcOrd="0" destOrd="2" presId="urn:microsoft.com/office/officeart/2005/8/layout/hProcess11"/>
    <dgm:cxn modelId="{811D95B2-FC49-4E54-924C-090B72A0ECD3}" type="presOf" srcId="{2EE9242A-9922-48F8-8EF5-7E3259522577}" destId="{49D466CF-6019-41FA-B261-C3C8E444CBEF}" srcOrd="0" destOrd="1" presId="urn:microsoft.com/office/officeart/2005/8/layout/hProcess11"/>
    <dgm:cxn modelId="{79026A52-672A-4C06-BCA5-78B25D141F20}" type="presOf" srcId="{74666E16-4B26-4D32-A99C-652BA56B010E}" destId="{34AA9EDB-98C2-4FF6-B457-51EA058C2B71}" srcOrd="0" destOrd="0" presId="urn:microsoft.com/office/officeart/2005/8/layout/hProcess11"/>
    <dgm:cxn modelId="{D73A2D3B-4315-4971-9D41-9565AE71581A}" type="presOf" srcId="{546325EE-34FC-408E-936F-551BC7507654}" destId="{7AF7F79C-C4DB-4EF5-980A-6244C3F8C3CF}" srcOrd="0" destOrd="2" presId="urn:microsoft.com/office/officeart/2005/8/layout/hProcess11"/>
    <dgm:cxn modelId="{EB416592-981F-45CE-9CBD-AFF595529AA9}" type="presOf" srcId="{21A31BF7-4E9D-4563-800C-EFA463121D29}" destId="{34A93E67-F908-4C18-9970-8ABF5AE9B8E9}" srcOrd="0" destOrd="3" presId="urn:microsoft.com/office/officeart/2005/8/layout/hProcess11"/>
    <dgm:cxn modelId="{D165B99E-FCA5-41BA-8FFF-FD13D11B30DB}" type="presOf" srcId="{36DEABEE-9C7D-4020-8D2E-120051D3E3F1}" destId="{34A93E67-F908-4C18-9970-8ABF5AE9B8E9}" srcOrd="0" destOrd="0" presId="urn:microsoft.com/office/officeart/2005/8/layout/hProcess11"/>
    <dgm:cxn modelId="{9C68E37A-FC6D-493B-9DC3-77341BAD46D6}" srcId="{DA182F35-3E3E-4AB8-AC63-0F5B0E4DCD0F}" destId="{72B8297B-A5D8-4539-BAF7-0262FE7AFA19}" srcOrd="0" destOrd="0" parTransId="{A44855F5-7E4A-4E77-9D4F-C50048377098}" sibTransId="{23BBD392-8A5A-4C94-98D0-D4F600BBBE05}"/>
    <dgm:cxn modelId="{553C1CF4-DBDE-4420-8125-7CEFFCA09169}" srcId="{7C99DF62-5782-4473-8308-218F2237F427}" destId="{E46AF469-77EE-4560-864E-8175BC1F6818}" srcOrd="2" destOrd="0" parTransId="{43B7B5F0-761A-402C-96C2-6E192E96644F}" sibTransId="{A0F717A6-FE58-46A7-8B3C-D101FDE1391F}"/>
    <dgm:cxn modelId="{AEF217B6-053F-4B4B-964B-680F94CCCF87}" type="presOf" srcId="{EE0C7153-4C36-4682-9178-503E0CEA646B}" destId="{F28B7734-0FC0-4FB2-A0CB-CB6661BBAD66}" srcOrd="0" destOrd="0" presId="urn:microsoft.com/office/officeart/2005/8/layout/hProcess11"/>
    <dgm:cxn modelId="{661B2846-86B7-4995-8F8B-DB5C48EB07D6}" srcId="{7C99DF62-5782-4473-8308-218F2237F427}" destId="{7209E2B3-5CD2-44D8-92AA-95A7124AB964}" srcOrd="1" destOrd="0" parTransId="{381A40DB-3063-408D-B31B-A3D4219EC348}" sibTransId="{F1CA5205-0E0E-4A2E-B2DD-B793C39DAED3}"/>
    <dgm:cxn modelId="{C2AD0E79-B8B6-4BD0-916F-B25104AA63E7}" srcId="{DA182F35-3E3E-4AB8-AC63-0F5B0E4DCD0F}" destId="{25B7A02F-5C9F-469E-818A-B382DA5F12FC}" srcOrd="2" destOrd="0" parTransId="{1230FFFD-1C19-43E6-9EBA-5F4A7748115F}" sibTransId="{6C95AF8A-C3B9-44AF-B436-182745C3F75C}"/>
    <dgm:cxn modelId="{3C7991A8-F2AC-4FCE-A776-98818B2E8EC8}" srcId="{FD2B7FC3-C72C-452B-B8F6-6D6926EE94AA}" destId="{ABE1ED2A-B3D1-4727-AEB3-D1C5BED2932B}" srcOrd="1" destOrd="0" parTransId="{4F5E3838-B5FD-4BD0-A28A-E3C44221165A}" sibTransId="{667981A6-6B78-476C-B7C9-EBEA1D99F3A0}"/>
    <dgm:cxn modelId="{D0607A98-AD94-4232-B27E-F0FE30CBE6C7}" srcId="{D6EB9BB6-D373-4D51-8F9C-010B841A1AF5}" destId="{DA182F35-3E3E-4AB8-AC63-0F5B0E4DCD0F}" srcOrd="1" destOrd="0" parTransId="{517DD66F-7A42-43BB-AF68-A7FB897715B7}" sibTransId="{052422F5-3F79-4090-9C5A-9B238CF1CA6E}"/>
    <dgm:cxn modelId="{AB0854EF-A268-4F46-AFBE-ECAF93BA7016}" type="presParOf" srcId="{84E86674-FC52-4BD2-B6B8-DB211F760A47}" destId="{387CF95D-2115-43B7-9259-FC019E35BF6C}" srcOrd="0" destOrd="0" presId="urn:microsoft.com/office/officeart/2005/8/layout/hProcess11"/>
    <dgm:cxn modelId="{E786F7F1-E373-4C82-8E9D-CAB23DB0A743}" type="presParOf" srcId="{84E86674-FC52-4BD2-B6B8-DB211F760A47}" destId="{26A7F06F-EE48-4EC2-AD67-EDAC26A49980}" srcOrd="1" destOrd="0" presId="urn:microsoft.com/office/officeart/2005/8/layout/hProcess11"/>
    <dgm:cxn modelId="{104BFB8D-C084-456A-AA41-1424B9861235}" type="presParOf" srcId="{26A7F06F-EE48-4EC2-AD67-EDAC26A49980}" destId="{CA223F58-B781-4CAB-A62A-8CA6A517549B}" srcOrd="0" destOrd="0" presId="urn:microsoft.com/office/officeart/2005/8/layout/hProcess11"/>
    <dgm:cxn modelId="{CA2A4377-7C1C-4D83-BC20-AF996EC92B62}" type="presParOf" srcId="{CA223F58-B781-4CAB-A62A-8CA6A517549B}" destId="{610E0435-083D-41A5-B3CC-24C9828C9AE0}" srcOrd="0" destOrd="0" presId="urn:microsoft.com/office/officeart/2005/8/layout/hProcess11"/>
    <dgm:cxn modelId="{1D8CBB4F-C2B0-4311-B665-F41611C9B03E}" type="presParOf" srcId="{CA223F58-B781-4CAB-A62A-8CA6A517549B}" destId="{9F395F23-26AD-443F-B11C-E8FF3EF6EB1D}" srcOrd="1" destOrd="0" presId="urn:microsoft.com/office/officeart/2005/8/layout/hProcess11"/>
    <dgm:cxn modelId="{7C5BFEEE-1EFA-4E6A-B678-E2ED7EAD5B8C}" type="presParOf" srcId="{CA223F58-B781-4CAB-A62A-8CA6A517549B}" destId="{BBAEE3EB-866E-4BA8-B669-5E6449A12902}" srcOrd="2" destOrd="0" presId="urn:microsoft.com/office/officeart/2005/8/layout/hProcess11"/>
    <dgm:cxn modelId="{A38116D5-E1F6-47B0-9F71-EFE983E46B84}" type="presParOf" srcId="{26A7F06F-EE48-4EC2-AD67-EDAC26A49980}" destId="{8904E23D-1B2B-4249-AC1B-19B5EEC3AA94}" srcOrd="1" destOrd="0" presId="urn:microsoft.com/office/officeart/2005/8/layout/hProcess11"/>
    <dgm:cxn modelId="{686B05B9-9044-448E-AF95-9E7F9EAE8361}" type="presParOf" srcId="{26A7F06F-EE48-4EC2-AD67-EDAC26A49980}" destId="{78A9A8A6-D3E9-4530-9379-AE68618DBC24}" srcOrd="2" destOrd="0" presId="urn:microsoft.com/office/officeart/2005/8/layout/hProcess11"/>
    <dgm:cxn modelId="{9B5F96F6-1DCA-4D6D-A598-9F9C57C98F79}" type="presParOf" srcId="{78A9A8A6-D3E9-4530-9379-AE68618DBC24}" destId="{7AF7F79C-C4DB-4EF5-980A-6244C3F8C3CF}" srcOrd="0" destOrd="0" presId="urn:microsoft.com/office/officeart/2005/8/layout/hProcess11"/>
    <dgm:cxn modelId="{417B0487-0870-44E8-AABA-FC367BEF2494}" type="presParOf" srcId="{78A9A8A6-D3E9-4530-9379-AE68618DBC24}" destId="{D5A1E59C-AE47-49D7-8E94-BEEC014BD911}" srcOrd="1" destOrd="0" presId="urn:microsoft.com/office/officeart/2005/8/layout/hProcess11"/>
    <dgm:cxn modelId="{D760518E-771F-4A82-B769-4C7FF5D65157}" type="presParOf" srcId="{78A9A8A6-D3E9-4530-9379-AE68618DBC24}" destId="{E764681C-35FA-4354-9CEE-F8DBE9B9D254}" srcOrd="2" destOrd="0" presId="urn:microsoft.com/office/officeart/2005/8/layout/hProcess11"/>
    <dgm:cxn modelId="{93980443-71E6-419A-ABD8-A3D45C948A54}" type="presParOf" srcId="{26A7F06F-EE48-4EC2-AD67-EDAC26A49980}" destId="{D1ECADEC-DE3B-4E0C-A4C9-18AFA1DCB74B}" srcOrd="3" destOrd="0" presId="urn:microsoft.com/office/officeart/2005/8/layout/hProcess11"/>
    <dgm:cxn modelId="{B26ABBDF-B1BF-407D-B425-CCE703BE5B07}" type="presParOf" srcId="{26A7F06F-EE48-4EC2-AD67-EDAC26A49980}" destId="{5B9A30FF-B548-4E5F-BC0C-9679060733C6}" srcOrd="4" destOrd="0" presId="urn:microsoft.com/office/officeart/2005/8/layout/hProcess11"/>
    <dgm:cxn modelId="{CCE21F85-7B09-4DDD-B0EF-F8ED9C1D8E26}" type="presParOf" srcId="{5B9A30FF-B548-4E5F-BC0C-9679060733C6}" destId="{C091547C-470D-4A2A-AFDC-785135EE24B8}" srcOrd="0" destOrd="0" presId="urn:microsoft.com/office/officeart/2005/8/layout/hProcess11"/>
    <dgm:cxn modelId="{EF13F330-8029-4FA5-8357-BC18D974DF87}" type="presParOf" srcId="{5B9A30FF-B548-4E5F-BC0C-9679060733C6}" destId="{27BFF816-E3C3-4F8F-ADCA-DC68D75FB521}" srcOrd="1" destOrd="0" presId="urn:microsoft.com/office/officeart/2005/8/layout/hProcess11"/>
    <dgm:cxn modelId="{864D4505-856E-4FAA-B044-1AC82BE8513F}" type="presParOf" srcId="{5B9A30FF-B548-4E5F-BC0C-9679060733C6}" destId="{351D9D0D-462D-4CAA-B9BD-476E2E9E5903}" srcOrd="2" destOrd="0" presId="urn:microsoft.com/office/officeart/2005/8/layout/hProcess11"/>
    <dgm:cxn modelId="{AA00F772-56DD-4753-8A80-C65D62540B25}" type="presParOf" srcId="{26A7F06F-EE48-4EC2-AD67-EDAC26A49980}" destId="{95831075-7214-46C0-B8A6-FD49029A1452}" srcOrd="5" destOrd="0" presId="urn:microsoft.com/office/officeart/2005/8/layout/hProcess11"/>
    <dgm:cxn modelId="{359136B4-1774-4AA0-9012-52343A8F2547}" type="presParOf" srcId="{26A7F06F-EE48-4EC2-AD67-EDAC26A49980}" destId="{4E3A7E50-0C18-4AD2-8234-C7EE763E792E}" srcOrd="6" destOrd="0" presId="urn:microsoft.com/office/officeart/2005/8/layout/hProcess11"/>
    <dgm:cxn modelId="{E13D31C3-F94A-4CFE-8FCD-0A700D7E440E}" type="presParOf" srcId="{4E3A7E50-0C18-4AD2-8234-C7EE763E792E}" destId="{34AA9EDB-98C2-4FF6-B457-51EA058C2B71}" srcOrd="0" destOrd="0" presId="urn:microsoft.com/office/officeart/2005/8/layout/hProcess11"/>
    <dgm:cxn modelId="{F64C7148-2553-4573-814D-29FC16FFE8CF}" type="presParOf" srcId="{4E3A7E50-0C18-4AD2-8234-C7EE763E792E}" destId="{D75329B0-F966-4E2F-8EB1-EC3EF59F5D25}" srcOrd="1" destOrd="0" presId="urn:microsoft.com/office/officeart/2005/8/layout/hProcess11"/>
    <dgm:cxn modelId="{5BC3A0B7-981B-4510-AD16-DC1F52122FEE}" type="presParOf" srcId="{4E3A7E50-0C18-4AD2-8234-C7EE763E792E}" destId="{A880C167-D958-4FE1-AB84-8FF4465A377F}" srcOrd="2" destOrd="0" presId="urn:microsoft.com/office/officeart/2005/8/layout/hProcess11"/>
    <dgm:cxn modelId="{886998C5-B8C9-4F17-8724-3A25BFD47BC5}" type="presParOf" srcId="{26A7F06F-EE48-4EC2-AD67-EDAC26A49980}" destId="{29467951-34C2-4B00-BAE3-605D70DC21DA}" srcOrd="7" destOrd="0" presId="urn:microsoft.com/office/officeart/2005/8/layout/hProcess11"/>
    <dgm:cxn modelId="{BC518FE0-27A9-48D0-95E8-42D598F497D5}" type="presParOf" srcId="{26A7F06F-EE48-4EC2-AD67-EDAC26A49980}" destId="{63B447BD-84C5-4F40-AFF7-97711B367D35}" srcOrd="8" destOrd="0" presId="urn:microsoft.com/office/officeart/2005/8/layout/hProcess11"/>
    <dgm:cxn modelId="{B483D7AA-CBF2-4352-96DE-B20723635615}" type="presParOf" srcId="{63B447BD-84C5-4F40-AFF7-97711B367D35}" destId="{34A93E67-F908-4C18-9970-8ABF5AE9B8E9}" srcOrd="0" destOrd="0" presId="urn:microsoft.com/office/officeart/2005/8/layout/hProcess11"/>
    <dgm:cxn modelId="{A28031E5-4637-46BB-9231-09DD738FBEF1}" type="presParOf" srcId="{63B447BD-84C5-4F40-AFF7-97711B367D35}" destId="{174A5896-121D-4BF9-9BC9-3FB119FF0F5E}" srcOrd="1" destOrd="0" presId="urn:microsoft.com/office/officeart/2005/8/layout/hProcess11"/>
    <dgm:cxn modelId="{5849041D-48C9-43BA-985B-7A08380363F4}" type="presParOf" srcId="{63B447BD-84C5-4F40-AFF7-97711B367D35}" destId="{1E254C23-3A81-49F3-80F9-90CAB2217E97}" srcOrd="2" destOrd="0" presId="urn:microsoft.com/office/officeart/2005/8/layout/hProcess11"/>
    <dgm:cxn modelId="{C1E79BD0-6CA5-47A3-A1D5-84B946FF8A22}" type="presParOf" srcId="{26A7F06F-EE48-4EC2-AD67-EDAC26A49980}" destId="{9F3868FA-FDA8-4AD3-AD0B-F211D52E62F3}" srcOrd="9" destOrd="0" presId="urn:microsoft.com/office/officeart/2005/8/layout/hProcess11"/>
    <dgm:cxn modelId="{BCD40EE3-0E75-4EC2-B29F-2F68D564BAC5}" type="presParOf" srcId="{26A7F06F-EE48-4EC2-AD67-EDAC26A49980}" destId="{ADD8DD75-FE00-4F19-A20E-2E63F0B4FB6A}" srcOrd="10" destOrd="0" presId="urn:microsoft.com/office/officeart/2005/8/layout/hProcess11"/>
    <dgm:cxn modelId="{33590700-AE34-4EC6-9A3A-6FA255BACAD6}" type="presParOf" srcId="{ADD8DD75-FE00-4F19-A20E-2E63F0B4FB6A}" destId="{49D466CF-6019-41FA-B261-C3C8E444CBEF}" srcOrd="0" destOrd="0" presId="urn:microsoft.com/office/officeart/2005/8/layout/hProcess11"/>
    <dgm:cxn modelId="{BE5A149E-FB21-40CB-B9A0-3F6301FF460E}" type="presParOf" srcId="{ADD8DD75-FE00-4F19-A20E-2E63F0B4FB6A}" destId="{4D4A0A49-3DBA-4771-9F47-EB2BA346103A}" srcOrd="1" destOrd="0" presId="urn:microsoft.com/office/officeart/2005/8/layout/hProcess11"/>
    <dgm:cxn modelId="{D9B74A2C-7A49-4988-ABE9-05A9217EC344}" type="presParOf" srcId="{ADD8DD75-FE00-4F19-A20E-2E63F0B4FB6A}" destId="{9F5250A3-63C3-4AE6-95D5-7718ED2F1BCC}" srcOrd="2" destOrd="0" presId="urn:microsoft.com/office/officeart/2005/8/layout/hProcess11"/>
    <dgm:cxn modelId="{822B2AE7-060E-4612-A9BF-17A9D77871C7}" type="presParOf" srcId="{26A7F06F-EE48-4EC2-AD67-EDAC26A49980}" destId="{8A4573CD-190E-49F4-AA70-5162ED355C30}" srcOrd="11" destOrd="0" presId="urn:microsoft.com/office/officeart/2005/8/layout/hProcess11"/>
    <dgm:cxn modelId="{202643B2-1387-4A29-9D6B-582FCAA6976D}" type="presParOf" srcId="{26A7F06F-EE48-4EC2-AD67-EDAC26A49980}" destId="{43C85F3E-E846-404D-96F1-C51A25A08687}" srcOrd="12" destOrd="0" presId="urn:microsoft.com/office/officeart/2005/8/layout/hProcess11"/>
    <dgm:cxn modelId="{1D0EE9A6-8E0A-4BA6-8E6A-94EEAD91D06F}" type="presParOf" srcId="{43C85F3E-E846-404D-96F1-C51A25A08687}" destId="{8014440C-54E5-41DC-90F0-D0ED3E44E7D7}" srcOrd="0" destOrd="0" presId="urn:microsoft.com/office/officeart/2005/8/layout/hProcess11"/>
    <dgm:cxn modelId="{760BAF0E-950F-4B60-9290-9F08A61E1BC4}" type="presParOf" srcId="{43C85F3E-E846-404D-96F1-C51A25A08687}" destId="{9E2A295D-AD61-4839-B382-486E1C188891}" srcOrd="1" destOrd="0" presId="urn:microsoft.com/office/officeart/2005/8/layout/hProcess11"/>
    <dgm:cxn modelId="{A78663C9-ADA5-451F-88AC-922CE02A5075}" type="presParOf" srcId="{43C85F3E-E846-404D-96F1-C51A25A08687}" destId="{4E72A164-FDC3-4241-85FB-1681539613CA}" srcOrd="2" destOrd="0" presId="urn:microsoft.com/office/officeart/2005/8/layout/hProcess11"/>
    <dgm:cxn modelId="{EFE962DB-7088-457B-9926-27037F3A44E6}" type="presParOf" srcId="{26A7F06F-EE48-4EC2-AD67-EDAC26A49980}" destId="{5CE42611-BC5E-49B5-A82A-5230B72EF492}" srcOrd="13" destOrd="0" presId="urn:microsoft.com/office/officeart/2005/8/layout/hProcess11"/>
    <dgm:cxn modelId="{04A9D95D-26D2-4A32-9529-A96A5E0AEAFA}" type="presParOf" srcId="{26A7F06F-EE48-4EC2-AD67-EDAC26A49980}" destId="{B9D43707-95B1-426A-97FE-DC6958BA3CE0}" srcOrd="14" destOrd="0" presId="urn:microsoft.com/office/officeart/2005/8/layout/hProcess11"/>
    <dgm:cxn modelId="{302516AF-852C-4B72-B6A7-FD2E03B00B75}" type="presParOf" srcId="{B9D43707-95B1-426A-97FE-DC6958BA3CE0}" destId="{F28B7734-0FC0-4FB2-A0CB-CB6661BBAD66}" srcOrd="0" destOrd="0" presId="urn:microsoft.com/office/officeart/2005/8/layout/hProcess11"/>
    <dgm:cxn modelId="{1F10D802-F9A3-4FED-81D7-E38EA2C2FEAE}" type="presParOf" srcId="{B9D43707-95B1-426A-97FE-DC6958BA3CE0}" destId="{9AA71144-42FC-4CA5-89E6-502406EAB1AC}" srcOrd="1" destOrd="0" presId="urn:microsoft.com/office/officeart/2005/8/layout/hProcess11"/>
    <dgm:cxn modelId="{F7B78ED5-20F7-417C-B1D0-514D00F71E90}" type="presParOf" srcId="{B9D43707-95B1-426A-97FE-DC6958BA3CE0}" destId="{6C85D40F-50E4-407D-B15C-8624B2A05CD6}" srcOrd="2" destOrd="0" presId="urn:microsoft.com/office/officeart/2005/8/layout/hProcess11"/>
    <dgm:cxn modelId="{B78DE84F-B4BB-4F88-AB5C-99ECBD5514A2}" type="presParOf" srcId="{26A7F06F-EE48-4EC2-AD67-EDAC26A49980}" destId="{EEA2CA31-5E2A-490E-ACD2-B5510BAA9BCC}" srcOrd="15" destOrd="0" presId="urn:microsoft.com/office/officeart/2005/8/layout/hProcess11"/>
    <dgm:cxn modelId="{CFA0FB8D-F0ED-4F90-B476-C4F3C61FC720}" type="presParOf" srcId="{26A7F06F-EE48-4EC2-AD67-EDAC26A49980}" destId="{23F1244F-4061-4D20-A2CE-6613E305B5BC}" srcOrd="16" destOrd="0" presId="urn:microsoft.com/office/officeart/2005/8/layout/hProcess11"/>
    <dgm:cxn modelId="{C057AC18-989F-4326-8B10-51CD7187CC1C}" type="presParOf" srcId="{23F1244F-4061-4D20-A2CE-6613E305B5BC}" destId="{11BADADB-82DC-460A-A09C-718B5024F800}" srcOrd="0" destOrd="0" presId="urn:microsoft.com/office/officeart/2005/8/layout/hProcess11"/>
    <dgm:cxn modelId="{F037F63C-9DE7-4A8B-AF32-CE3B1B3B492E}" type="presParOf" srcId="{23F1244F-4061-4D20-A2CE-6613E305B5BC}" destId="{E68591AF-E0BE-4230-AA5B-6ACA77F4F903}" srcOrd="1" destOrd="0" presId="urn:microsoft.com/office/officeart/2005/8/layout/hProcess11"/>
    <dgm:cxn modelId="{41136D81-0067-485D-B6ED-B6D547228CE5}" type="presParOf" srcId="{23F1244F-4061-4D20-A2CE-6613E305B5BC}" destId="{D8D9744A-D139-4AB7-923D-E506AC39DEF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87CF95D-2115-43B7-9259-FC019E35BF6C}">
      <dsp:nvSpPr>
        <dsp:cNvPr id="0" name=""/>
        <dsp:cNvSpPr/>
      </dsp:nvSpPr>
      <dsp:spPr>
        <a:xfrm>
          <a:off x="0" y="1178726"/>
          <a:ext cx="7643866" cy="157163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E0435-083D-41A5-B3CC-24C9828C9AE0}">
      <dsp:nvSpPr>
        <dsp:cNvPr id="0" name=""/>
        <dsp:cNvSpPr/>
      </dsp:nvSpPr>
      <dsp:spPr>
        <a:xfrm>
          <a:off x="1931" y="0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1.1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2008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5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100</a:t>
          </a:r>
          <a:r>
            <a:rPr lang="zh-CN" altLang="en-US" sz="600" kern="1200" dirty="0" smtClean="0"/>
            <a:t>万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基本</a:t>
          </a:r>
          <a:r>
            <a:rPr lang="en-US" altLang="zh-CN" sz="600" kern="1200" dirty="0" smtClean="0"/>
            <a:t>RPC</a:t>
          </a:r>
          <a:r>
            <a:rPr lang="zh-CN" altLang="en-US" sz="600" kern="1200" dirty="0" smtClean="0"/>
            <a:t>功能，基于</a:t>
          </a:r>
          <a:r>
            <a:rPr lang="en-US" altLang="zh-CN" sz="600" kern="1200" dirty="0" err="1" smtClean="0"/>
            <a:t>JBoss-Remoting</a:t>
          </a:r>
          <a:r>
            <a:rPr lang="zh-CN" altLang="en-US" sz="600" kern="1200" dirty="0" smtClean="0"/>
            <a:t>，一个简单的服务注册中心</a:t>
          </a:r>
          <a:endParaRPr lang="zh-CN" altLang="en-US" sz="600" kern="1200" dirty="0"/>
        </a:p>
      </dsp:txBody>
      <dsp:txXfrm>
        <a:off x="1931" y="0"/>
        <a:ext cx="731448" cy="1571636"/>
      </dsp:txXfrm>
    </dsp:sp>
    <dsp:sp modelId="{9F395F23-26AD-443F-B11C-E8FF3EF6EB1D}">
      <dsp:nvSpPr>
        <dsp:cNvPr id="0" name=""/>
        <dsp:cNvSpPr/>
      </dsp:nvSpPr>
      <dsp:spPr>
        <a:xfrm>
          <a:off x="171201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7F79C-C4DB-4EF5-980A-6244C3F8C3CF}">
      <dsp:nvSpPr>
        <dsp:cNvPr id="0" name=""/>
        <dsp:cNvSpPr/>
      </dsp:nvSpPr>
      <dsp:spPr>
        <a:xfrm>
          <a:off x="769952" y="2357453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1.2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2008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8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3</a:t>
          </a:r>
          <a:r>
            <a:rPr lang="zh-CN" altLang="en-US" sz="600" kern="1200" dirty="0" smtClean="0"/>
            <a:t>亿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通信切换为</a:t>
          </a:r>
          <a:r>
            <a:rPr lang="en-US" altLang="zh-CN" sz="600" kern="1200" dirty="0" smtClean="0"/>
            <a:t>Mina</a:t>
          </a:r>
          <a:r>
            <a:rPr lang="zh-CN" altLang="en-US" sz="600" kern="1200" dirty="0" smtClean="0"/>
            <a:t>，推出</a:t>
          </a:r>
          <a:r>
            <a:rPr lang="en-US" altLang="zh-CN" sz="600" kern="1200" dirty="0" err="1" smtClean="0"/>
            <a:t>configserver</a:t>
          </a:r>
          <a:endParaRPr lang="zh-CN" altLang="en-US" sz="600" kern="1200" dirty="0"/>
        </a:p>
      </dsp:txBody>
      <dsp:txXfrm>
        <a:off x="769952" y="2357453"/>
        <a:ext cx="731448" cy="1571636"/>
      </dsp:txXfrm>
    </dsp:sp>
    <dsp:sp modelId="{D5A1E59C-AE47-49D7-8E94-BEEC014BD911}">
      <dsp:nvSpPr>
        <dsp:cNvPr id="0" name=""/>
        <dsp:cNvSpPr/>
      </dsp:nvSpPr>
      <dsp:spPr>
        <a:xfrm>
          <a:off x="939222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547C-470D-4A2A-AFDC-785135EE24B8}">
      <dsp:nvSpPr>
        <dsp:cNvPr id="0" name=""/>
        <dsp:cNvSpPr/>
      </dsp:nvSpPr>
      <dsp:spPr>
        <a:xfrm>
          <a:off x="1537973" y="0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1.2.5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2008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9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4</a:t>
          </a:r>
          <a:r>
            <a:rPr lang="zh-CN" altLang="en-US" sz="600" kern="1200" dirty="0" smtClean="0"/>
            <a:t>亿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软负载</a:t>
          </a:r>
          <a:endParaRPr lang="zh-CN" altLang="en-US" sz="600" kern="1200" dirty="0"/>
        </a:p>
      </dsp:txBody>
      <dsp:txXfrm>
        <a:off x="1537973" y="0"/>
        <a:ext cx="731448" cy="1571636"/>
      </dsp:txXfrm>
    </dsp:sp>
    <dsp:sp modelId="{27BFF816-E3C3-4F8F-ADCA-DC68D75FB521}">
      <dsp:nvSpPr>
        <dsp:cNvPr id="0" name=""/>
        <dsp:cNvSpPr/>
      </dsp:nvSpPr>
      <dsp:spPr>
        <a:xfrm>
          <a:off x="1707243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A9EDB-98C2-4FF6-B457-51EA058C2B71}">
      <dsp:nvSpPr>
        <dsp:cNvPr id="0" name=""/>
        <dsp:cNvSpPr/>
      </dsp:nvSpPr>
      <dsp:spPr>
        <a:xfrm>
          <a:off x="2305994" y="2357453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1.3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2009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1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40</a:t>
          </a:r>
          <a:r>
            <a:rPr lang="zh-CN" altLang="en-US" sz="600" kern="1200" dirty="0" smtClean="0"/>
            <a:t>亿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抽象形成</a:t>
          </a:r>
          <a:r>
            <a:rPr lang="en-US" altLang="zh-CN" sz="600" kern="1200" dirty="0" err="1" smtClean="0"/>
            <a:t>TBRemoting</a:t>
          </a:r>
          <a:r>
            <a:rPr lang="zh-CN" altLang="en-US" sz="600" kern="1200" dirty="0" smtClean="0"/>
            <a:t>、</a:t>
          </a:r>
          <a:r>
            <a:rPr lang="en-US" altLang="zh-CN" sz="600" kern="1200" dirty="0" err="1" smtClean="0"/>
            <a:t>ConfigServer</a:t>
          </a:r>
          <a:r>
            <a:rPr lang="zh-CN" altLang="en-US" sz="600" kern="1200" dirty="0" smtClean="0"/>
            <a:t>两个通用产品；多种调用方式</a:t>
          </a:r>
          <a:endParaRPr lang="zh-CN" altLang="en-US" sz="600" kern="1200" dirty="0"/>
        </a:p>
      </dsp:txBody>
      <dsp:txXfrm>
        <a:off x="2305994" y="2357453"/>
        <a:ext cx="731448" cy="1571636"/>
      </dsp:txXfrm>
    </dsp:sp>
    <dsp:sp modelId="{D75329B0-F966-4E2F-8EB1-EC3EF59F5D25}">
      <dsp:nvSpPr>
        <dsp:cNvPr id="0" name=""/>
        <dsp:cNvSpPr/>
      </dsp:nvSpPr>
      <dsp:spPr>
        <a:xfrm>
          <a:off x="2475264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93E67-F908-4C18-9970-8ABF5AE9B8E9}">
      <dsp:nvSpPr>
        <dsp:cNvPr id="0" name=""/>
        <dsp:cNvSpPr/>
      </dsp:nvSpPr>
      <dsp:spPr>
        <a:xfrm>
          <a:off x="3074015" y="0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1.3.3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2009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1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45</a:t>
          </a:r>
          <a:r>
            <a:rPr lang="zh-CN" altLang="en-US" sz="600" kern="1200" dirty="0" smtClean="0"/>
            <a:t>亿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支持</a:t>
          </a:r>
          <a:r>
            <a:rPr lang="en-US" altLang="zh-CN" sz="600" kern="1200" dirty="0" smtClean="0"/>
            <a:t>HSF</a:t>
          </a:r>
          <a:r>
            <a:rPr lang="zh-CN" altLang="en-US" sz="600" kern="1200" dirty="0" smtClean="0"/>
            <a:t>服务发布为</a:t>
          </a:r>
          <a:r>
            <a:rPr lang="en-US" altLang="zh-CN" sz="600" kern="1200" dirty="0" smtClean="0"/>
            <a:t>TOP</a:t>
          </a:r>
          <a:r>
            <a:rPr lang="zh-CN" altLang="en-US" sz="600" kern="1200" dirty="0" smtClean="0"/>
            <a:t>方式</a:t>
          </a:r>
          <a:endParaRPr lang="zh-CN" altLang="en-US" sz="600" kern="1200" dirty="0"/>
        </a:p>
      </dsp:txBody>
      <dsp:txXfrm>
        <a:off x="3074015" y="0"/>
        <a:ext cx="731448" cy="1571636"/>
      </dsp:txXfrm>
    </dsp:sp>
    <dsp:sp modelId="{174A5896-121D-4BF9-9BC9-3FB119FF0F5E}">
      <dsp:nvSpPr>
        <dsp:cNvPr id="0" name=""/>
        <dsp:cNvSpPr/>
      </dsp:nvSpPr>
      <dsp:spPr>
        <a:xfrm>
          <a:off x="3243285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466CF-6019-41FA-B261-C3C8E444CBEF}">
      <dsp:nvSpPr>
        <dsp:cNvPr id="0" name=""/>
        <dsp:cNvSpPr/>
      </dsp:nvSpPr>
      <dsp:spPr>
        <a:xfrm>
          <a:off x="3842036" y="2357453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1.4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2009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6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80</a:t>
          </a:r>
          <a:r>
            <a:rPr lang="zh-CN" altLang="en-US" sz="600" kern="1200" dirty="0" smtClean="0"/>
            <a:t>亿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迁移为</a:t>
          </a:r>
          <a:r>
            <a:rPr lang="en-US" altLang="zh-CN" sz="600" kern="1200" dirty="0" err="1" smtClean="0"/>
            <a:t>OSGi</a:t>
          </a:r>
          <a:r>
            <a:rPr lang="zh-CN" altLang="en-US" sz="600" kern="1200" dirty="0" smtClean="0"/>
            <a:t>结构，服务治理</a:t>
          </a:r>
          <a:endParaRPr lang="zh-CN" altLang="en-US" sz="600" kern="1200" dirty="0"/>
        </a:p>
      </dsp:txBody>
      <dsp:txXfrm>
        <a:off x="3842036" y="2357453"/>
        <a:ext cx="731448" cy="1571636"/>
      </dsp:txXfrm>
    </dsp:sp>
    <dsp:sp modelId="{4D4A0A49-3DBA-4771-9F47-EB2BA346103A}">
      <dsp:nvSpPr>
        <dsp:cNvPr id="0" name=""/>
        <dsp:cNvSpPr/>
      </dsp:nvSpPr>
      <dsp:spPr>
        <a:xfrm>
          <a:off x="4011306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4440C-54E5-41DC-90F0-D0ED3E44E7D7}">
      <dsp:nvSpPr>
        <dsp:cNvPr id="0" name=""/>
        <dsp:cNvSpPr/>
      </dsp:nvSpPr>
      <dsp:spPr>
        <a:xfrm>
          <a:off x="4610057" y="0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1.4.3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2009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9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流量：</a:t>
          </a:r>
          <a:r>
            <a:rPr lang="en-US" altLang="zh-CN" sz="600" kern="1200" dirty="0" smtClean="0"/>
            <a:t>100</a:t>
          </a:r>
          <a:r>
            <a:rPr lang="zh-CN" altLang="en-US" sz="600" kern="1200" dirty="0" smtClean="0"/>
            <a:t>亿</a:t>
          </a:r>
          <a:r>
            <a:rPr lang="en-US" altLang="zh-CN" sz="600" kern="1200" dirty="0" smtClean="0"/>
            <a:t>+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应用层路由完整支持，</a:t>
          </a:r>
          <a:r>
            <a:rPr lang="en-US" altLang="zh-CN" sz="600" kern="1200" dirty="0" err="1" smtClean="0"/>
            <a:t>ConfigServer</a:t>
          </a:r>
          <a:r>
            <a:rPr lang="zh-CN" altLang="en-US" sz="600" kern="1200" dirty="0" smtClean="0"/>
            <a:t>集群</a:t>
          </a:r>
          <a:endParaRPr lang="zh-CN" altLang="en-US" sz="600" kern="1200" dirty="0"/>
        </a:p>
      </dsp:txBody>
      <dsp:txXfrm>
        <a:off x="4610057" y="0"/>
        <a:ext cx="731448" cy="1571636"/>
      </dsp:txXfrm>
    </dsp:sp>
    <dsp:sp modelId="{9E2A295D-AD61-4839-B382-486E1C188891}">
      <dsp:nvSpPr>
        <dsp:cNvPr id="0" name=""/>
        <dsp:cNvSpPr/>
      </dsp:nvSpPr>
      <dsp:spPr>
        <a:xfrm>
          <a:off x="4779327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B7734-0FC0-4FB2-A0CB-CB6661BBAD66}">
      <dsp:nvSpPr>
        <dsp:cNvPr id="0" name=""/>
        <dsp:cNvSpPr/>
      </dsp:nvSpPr>
      <dsp:spPr>
        <a:xfrm>
          <a:off x="5378078" y="2357453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1.5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2009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12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权重选址、</a:t>
          </a:r>
          <a:r>
            <a:rPr lang="en-US" altLang="zh-CN" sz="600" kern="1200" dirty="0" err="1" smtClean="0"/>
            <a:t>webservice</a:t>
          </a:r>
          <a:r>
            <a:rPr lang="en-US" altLang="zh-CN" sz="600" kern="1200" dirty="0" smtClean="0"/>
            <a:t> RPC</a:t>
          </a:r>
          <a:r>
            <a:rPr lang="zh-CN" altLang="en-US" sz="600" kern="1200" dirty="0" smtClean="0"/>
            <a:t>、动态化增强</a:t>
          </a:r>
          <a:endParaRPr lang="zh-CN" altLang="en-US" sz="600" kern="1200" dirty="0"/>
        </a:p>
      </dsp:txBody>
      <dsp:txXfrm>
        <a:off x="5378078" y="2357453"/>
        <a:ext cx="731448" cy="1571636"/>
      </dsp:txXfrm>
    </dsp:sp>
    <dsp:sp modelId="{9AA71144-42FC-4CA5-89E6-502406EAB1AC}">
      <dsp:nvSpPr>
        <dsp:cNvPr id="0" name=""/>
        <dsp:cNvSpPr/>
      </dsp:nvSpPr>
      <dsp:spPr>
        <a:xfrm>
          <a:off x="5547348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ADADB-82DC-460A-A09C-718B5024F800}">
      <dsp:nvSpPr>
        <dsp:cNvPr id="0" name=""/>
        <dsp:cNvSpPr/>
      </dsp:nvSpPr>
      <dsp:spPr>
        <a:xfrm>
          <a:off x="6146099" y="0"/>
          <a:ext cx="731448" cy="157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b" anchorCtr="1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V 1.6</a:t>
          </a:r>
          <a:endParaRPr lang="zh-CN" altLang="en-US" sz="8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600" kern="1200" dirty="0" smtClean="0"/>
            <a:t>2010</a:t>
          </a:r>
          <a:r>
            <a:rPr lang="zh-CN" altLang="en-US" sz="600" kern="1200" dirty="0" smtClean="0"/>
            <a:t>年</a:t>
          </a:r>
          <a:r>
            <a:rPr lang="en-US" altLang="zh-CN" sz="600" kern="1200" dirty="0" smtClean="0"/>
            <a:t>4</a:t>
          </a:r>
          <a:r>
            <a:rPr lang="zh-CN" altLang="en-US" sz="600" kern="1200" dirty="0" smtClean="0"/>
            <a:t>月</a:t>
          </a:r>
          <a:endParaRPr lang="zh-CN" altLang="en-US" sz="600" kern="1200" dirty="0"/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600" kern="1200" dirty="0" smtClean="0"/>
            <a:t>分布式事务</a:t>
          </a:r>
          <a:endParaRPr lang="zh-CN" altLang="en-US" sz="600" kern="1200" dirty="0"/>
        </a:p>
      </dsp:txBody>
      <dsp:txXfrm>
        <a:off x="6146099" y="0"/>
        <a:ext cx="731448" cy="1571636"/>
      </dsp:txXfrm>
    </dsp:sp>
    <dsp:sp modelId="{E68591AF-E0BE-4230-AA5B-6ACA77F4F903}">
      <dsp:nvSpPr>
        <dsp:cNvPr id="0" name=""/>
        <dsp:cNvSpPr/>
      </dsp:nvSpPr>
      <dsp:spPr>
        <a:xfrm>
          <a:off x="6315369" y="1768090"/>
          <a:ext cx="392909" cy="3929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537208"/>
            <a:ext cx="8183880" cy="748652"/>
          </a:xfrm>
        </p:spPr>
        <p:txBody>
          <a:bodyPr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428736"/>
            <a:ext cx="8183880" cy="442915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AF8C2C7-2398-4C44-99DD-9888C0458170}" type="datetimeFigureOut">
              <a:rPr lang="zh-CN" altLang="en-US" smtClean="0"/>
              <a:pPr/>
              <a:t>2010/7/13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388EB7-E551-4B30-B39A-B4351874D9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淘宝服务框架（</a:t>
            </a:r>
            <a:r>
              <a:rPr lang="en-US" altLang="zh-CN" dirty="0" smtClean="0"/>
              <a:t>HSF</a:t>
            </a:r>
            <a:r>
              <a:rPr lang="zh-CN" altLang="en-US" dirty="0" smtClean="0"/>
              <a:t>）介绍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毕玄</a:t>
            </a:r>
            <a:endParaRPr lang="en-US" altLang="zh-CN" dirty="0" smtClean="0"/>
          </a:p>
          <a:p>
            <a:r>
              <a:rPr lang="en-US" altLang="zh-CN" dirty="0" smtClean="0"/>
              <a:t>2010-03-08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服务治理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服务信息管理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服务提供者或调用者信息的查询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服务依赖关系分析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服务运行状况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服务可用性保障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服务路由调整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服务流量分配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服务端降级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调用端降级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1285860"/>
            <a:ext cx="47529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6" y="2000240"/>
            <a:ext cx="8148660" cy="380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服务治理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怎么做的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基于注册到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的服务信息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基于埋点到哈勃的运行状况信息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基于故障的定义（例如响应时间超过某个阀值、可调用的服务的机器数小于约定值等）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基于应用层路由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以上做的这些事情经历了很多个版本的发展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785786" y="1857364"/>
          <a:ext cx="764386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目前的使用状况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几乎部署在淘宝所有的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系统中</a:t>
            </a:r>
            <a:endParaRPr lang="en-US" altLang="zh-CN" dirty="0" smtClean="0"/>
          </a:p>
          <a:p>
            <a:r>
              <a:rPr lang="zh-CN" altLang="en-US" dirty="0" smtClean="0"/>
              <a:t>软负载机制已衍生的用于淘宝后端的各种系统中，例如类目推送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、前端系统和搜索引擎的交互等</a:t>
            </a:r>
            <a:endParaRPr lang="en-US" altLang="zh-CN" dirty="0" smtClean="0"/>
          </a:p>
          <a:p>
            <a:r>
              <a:rPr lang="zh-CN" altLang="en-US" dirty="0" smtClean="0"/>
              <a:t>每天的服务请求量在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和支付宝合作开发，</a:t>
            </a:r>
            <a:r>
              <a:rPr lang="en-US" altLang="zh-CN" dirty="0" err="1" smtClean="0"/>
              <a:t>ConfigServer</a:t>
            </a:r>
            <a:r>
              <a:rPr lang="zh-CN" altLang="en-US" dirty="0" smtClean="0"/>
              <a:t>已部署在支付宝，</a:t>
            </a:r>
            <a:r>
              <a:rPr lang="en-US" altLang="zh-CN" dirty="0" smtClean="0"/>
              <a:t>SOFA 2.0</a:t>
            </a:r>
            <a:r>
              <a:rPr lang="zh-CN" altLang="en-US" dirty="0" smtClean="0"/>
              <a:t>将集成</a:t>
            </a:r>
            <a:r>
              <a:rPr lang="en-US" altLang="zh-CN" dirty="0" smtClean="0"/>
              <a:t>HSF</a:t>
            </a:r>
          </a:p>
          <a:p>
            <a:r>
              <a:rPr lang="zh-CN" altLang="en-US" dirty="0" smtClean="0"/>
              <a:t>阿里金融项目中也在“被迫“使用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将来还会做什么？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功能的继续完善，今年走入稳态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分布式事务、</a:t>
            </a:r>
            <a:r>
              <a:rPr lang="en-US" altLang="zh-CN" dirty="0" smtClean="0"/>
              <a:t>Http RPC</a:t>
            </a:r>
            <a:r>
              <a:rPr lang="zh-CN" altLang="en-US" dirty="0" smtClean="0"/>
              <a:t>、辅助查错系统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跨语言的版本，支持</a:t>
            </a:r>
            <a:r>
              <a:rPr lang="en-US" altLang="zh-CN" dirty="0" smtClean="0"/>
              <a:t>C/C++</a:t>
            </a:r>
          </a:p>
          <a:p>
            <a:pPr lvl="1"/>
            <a:r>
              <a:rPr lang="zh-CN" altLang="en-US" dirty="0" smtClean="0"/>
              <a:t>服务调用全过程跟踪的支持</a:t>
            </a:r>
            <a:endParaRPr lang="en-US" altLang="zh-CN" dirty="0" smtClean="0"/>
          </a:p>
          <a:p>
            <a:r>
              <a:rPr lang="zh-CN" altLang="en-US" dirty="0" smtClean="0"/>
              <a:t>性能的继续优化，通信、序列化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分序列化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Netty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将来还会做什么？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衍生发展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淘宝应用服务器（</a:t>
            </a:r>
            <a:r>
              <a:rPr lang="en-US" altLang="zh-CN" dirty="0" smtClean="0"/>
              <a:t>land</a:t>
            </a:r>
            <a:r>
              <a:rPr lang="zh-CN" altLang="en-US" dirty="0" smtClean="0"/>
              <a:t>），用于替换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</a:p>
          <a:p>
            <a:pPr lvl="1"/>
            <a:r>
              <a:rPr lang="zh-CN" altLang="en-US" dirty="0" smtClean="0"/>
              <a:t>淘宝应用管理系统（</a:t>
            </a:r>
            <a:r>
              <a:rPr lang="en-US" altLang="zh-CN" dirty="0" smtClean="0"/>
              <a:t>APPOPS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应用的依赖关系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故障的发现及故障根源的提示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故障的处理措施：流量分配、路由调整、功能降级、资源劣化等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故障的自愈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应用的自动化部署系统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应用公用包管理系统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根据应用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实现机器的动态分配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33018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571612"/>
            <a:ext cx="3643338" cy="3701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HSF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起源</a:t>
            </a:r>
            <a:endParaRPr lang="en-US" altLang="zh-CN" dirty="0" smtClean="0"/>
          </a:p>
          <a:p>
            <a:r>
              <a:rPr lang="zh-CN" altLang="en-US" dirty="0" smtClean="0"/>
              <a:t>做了些什么以及怎么做的</a:t>
            </a:r>
            <a:endParaRPr lang="en-US" altLang="zh-CN" dirty="0" smtClean="0"/>
          </a:p>
          <a:p>
            <a:r>
              <a:rPr lang="zh-CN" altLang="en-US" dirty="0" smtClean="0"/>
              <a:t>目前的使用状况</a:t>
            </a:r>
            <a:endParaRPr lang="en-US" altLang="zh-CN" dirty="0" smtClean="0"/>
          </a:p>
          <a:p>
            <a:r>
              <a:rPr lang="zh-CN" altLang="en-US" dirty="0" smtClean="0"/>
              <a:t>将来还会做什么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en-US" altLang="zh-CN" dirty="0" smtClean="0"/>
              <a:t>eBay</a:t>
            </a:r>
            <a:r>
              <a:rPr lang="zh-CN" altLang="en-US" dirty="0" smtClean="0"/>
              <a:t> </a:t>
            </a:r>
            <a:r>
              <a:rPr lang="en-US" altLang="zh-CN" dirty="0" smtClean="0"/>
              <a:t>SOA</a:t>
            </a:r>
            <a:r>
              <a:rPr lang="zh-CN" altLang="en-US" dirty="0" smtClean="0"/>
              <a:t>平台的比较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07</a:t>
            </a:r>
            <a:r>
              <a:rPr lang="zh-CN" altLang="en-US" dirty="0" smtClean="0"/>
              <a:t>年的淘宝依靠</a:t>
            </a:r>
            <a:r>
              <a:rPr lang="en-US" altLang="zh-CN" dirty="0" smtClean="0"/>
              <a:t>Denali</a:t>
            </a:r>
            <a:r>
              <a:rPr lang="zh-CN" altLang="en-US" dirty="0" smtClean="0"/>
              <a:t>这座唯一的大山支撑着；</a:t>
            </a:r>
            <a:endParaRPr lang="en-US" altLang="zh-CN" dirty="0" smtClean="0"/>
          </a:p>
          <a:p>
            <a:r>
              <a:rPr lang="zh-CN" altLang="en-US" dirty="0" smtClean="0"/>
              <a:t>仅仅靠堆积机器已经无法支撑了；</a:t>
            </a:r>
            <a:endParaRPr lang="en-US" altLang="zh-CN" dirty="0" smtClean="0"/>
          </a:p>
          <a:p>
            <a:r>
              <a:rPr lang="zh-CN" altLang="en-US" dirty="0" smtClean="0"/>
              <a:t>于是祭起了“拆分”这个互联网常用招数；</a:t>
            </a:r>
            <a:endParaRPr lang="en-US" altLang="zh-CN" dirty="0" smtClean="0"/>
          </a:p>
          <a:p>
            <a:r>
              <a:rPr lang="zh-CN" altLang="en-US" dirty="0" smtClean="0"/>
              <a:t>应用拆开后，如何通讯？性能如何保证？如何保证不管是什么应用都用同样的方式交互？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于是，</a:t>
            </a:r>
            <a:r>
              <a:rPr lang="en-US" altLang="zh-CN" dirty="0" smtClean="0"/>
              <a:t>HSF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High-speed Service Framework</a:t>
            </a:r>
            <a:r>
              <a:rPr lang="zh-CN" altLang="en-US" dirty="0" smtClean="0"/>
              <a:t>）诞生了！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方式的</a:t>
            </a:r>
            <a:r>
              <a:rPr lang="en-US" altLang="zh-CN" dirty="0" smtClean="0"/>
              <a:t>RPC</a:t>
            </a:r>
          </a:p>
          <a:p>
            <a:pPr lvl="1"/>
            <a:r>
              <a:rPr lang="zh-CN" altLang="en-US" dirty="0" smtClean="0"/>
              <a:t>应用之间以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的方式进行交互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交互方式支持同步、异步、可靠异步以及回调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协议支持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序列化支持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hessian</a:t>
            </a:r>
          </a:p>
          <a:p>
            <a:pPr lvl="1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357430"/>
            <a:ext cx="7643866" cy="304698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这就是一个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Service</a:t>
            </a:r>
            <a:r>
              <a:rPr lang="zh-CN" altLang="en-US" sz="1600" dirty="0" smtClean="0">
                <a:solidFill>
                  <a:schemeClr val="bg1"/>
                </a:solidFill>
              </a:rPr>
              <a:t>了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&lt;bean class="</a:t>
            </a:r>
            <a:r>
              <a:rPr lang="en-US" sz="1600" dirty="0" err="1" smtClean="0">
                <a:solidFill>
                  <a:schemeClr val="bg1"/>
                </a:solidFill>
              </a:rPr>
              <a:t>com.taobao.hsf.app.spring.util.HSFSpringProviderBean</a:t>
            </a:r>
            <a:r>
              <a:rPr lang="en-US" sz="1600" dirty="0" smtClean="0">
                <a:solidFill>
                  <a:schemeClr val="bg1"/>
                </a:solidFill>
              </a:rPr>
              <a:t>“&gt;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&lt;</a:t>
            </a:r>
            <a:r>
              <a:rPr lang="en-US" sz="1600" dirty="0" smtClean="0">
                <a:solidFill>
                  <a:schemeClr val="bg1"/>
                </a:solidFill>
              </a:rPr>
              <a:t>property name="</a:t>
            </a:r>
            <a:r>
              <a:rPr lang="en-US" sz="1600" dirty="0" err="1" smtClean="0">
                <a:solidFill>
                  <a:schemeClr val="bg1"/>
                </a:solidFill>
              </a:rPr>
              <a:t>serviceInterface</a:t>
            </a:r>
            <a:r>
              <a:rPr lang="en-US" sz="1600" dirty="0" smtClean="0">
                <a:solidFill>
                  <a:schemeClr val="bg1"/>
                </a:solidFill>
              </a:rPr>
              <a:t>"&gt;               		&lt;value&gt;</a:t>
            </a:r>
            <a:r>
              <a:rPr lang="en-US" sz="1600" dirty="0" err="1" smtClean="0">
                <a:solidFill>
                  <a:schemeClr val="bg1"/>
                </a:solidFill>
              </a:rPr>
              <a:t>com.taobao.hsf.test.provider.WebHSFService</a:t>
            </a:r>
            <a:r>
              <a:rPr lang="en-US" sz="1600" dirty="0" smtClean="0">
                <a:solidFill>
                  <a:schemeClr val="bg1"/>
                </a:solidFill>
              </a:rPr>
              <a:t>&lt;/value&gt;       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&lt;/property&gt;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&lt;property name=“</a:t>
            </a:r>
            <a:r>
              <a:rPr lang="en-US" sz="1600" dirty="0" err="1" smtClean="0">
                <a:solidFill>
                  <a:schemeClr val="bg1"/>
                </a:solidFill>
              </a:rPr>
              <a:t>serviceVersion</a:t>
            </a:r>
            <a:r>
              <a:rPr lang="en-US" sz="1600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&lt;value&gt;1.0.0&lt;/value&gt;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&lt;/property&gt;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  &lt;property name="target"&gt;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     &lt;ref bean="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ProviderBean</a:t>
            </a:r>
            <a:r>
              <a:rPr lang="en-US" sz="1600" dirty="0" smtClean="0">
                <a:solidFill>
                  <a:schemeClr val="bg1"/>
                </a:solidFill>
              </a:rPr>
              <a:t>"/&gt;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&lt;/property&gt; 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&lt;/bean&gt;</a:t>
            </a:r>
            <a:endParaRPr lang="zh-CN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标准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方式的</a:t>
            </a:r>
            <a:r>
              <a:rPr lang="en-US" altLang="zh-CN" dirty="0" smtClean="0"/>
              <a:t>RPC---</a:t>
            </a:r>
            <a:r>
              <a:rPr lang="zh-CN" altLang="en-US" dirty="0" smtClean="0"/>
              <a:t>怎么做的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</a:t>
            </a:r>
            <a:r>
              <a:rPr lang="zh-CN" altLang="en-US" dirty="0" smtClean="0"/>
              <a:t>定义，参考了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TCP/IP</a:t>
            </a:r>
            <a:r>
              <a:rPr lang="zh-CN" altLang="en-US" dirty="0" smtClean="0"/>
              <a:t>（这个部分的实现也就是</a:t>
            </a:r>
            <a:r>
              <a:rPr lang="en-US" altLang="zh-CN" dirty="0" err="1" smtClean="0"/>
              <a:t>TBRemoting</a:t>
            </a:r>
            <a:r>
              <a:rPr lang="zh-CN" altLang="en-US" dirty="0" smtClean="0"/>
              <a:t>了）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NIO</a:t>
            </a:r>
            <a:r>
              <a:rPr lang="zh-CN" altLang="en-US" dirty="0" smtClean="0"/>
              <a:t>，基于</a:t>
            </a:r>
            <a:r>
              <a:rPr lang="en-US" altLang="zh-CN" dirty="0" smtClean="0"/>
              <a:t>Mina</a:t>
            </a:r>
          </a:p>
          <a:p>
            <a:pPr lvl="3"/>
            <a:r>
              <a:rPr lang="zh-CN" altLang="en-US" dirty="0" smtClean="0"/>
              <a:t>每目标地址一个连接、长连接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实现同步、异步发送对象；回调；按连接组发送对象等；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server</a:t>
            </a:r>
            <a:r>
              <a:rPr lang="zh-CN" altLang="en-US" dirty="0" smtClean="0"/>
              <a:t>端限定大小的线程池，正在尝试</a:t>
            </a:r>
            <a:r>
              <a:rPr lang="en-US" altLang="zh-CN" dirty="0" err="1" smtClean="0"/>
              <a:t>coroutine</a:t>
            </a:r>
            <a:r>
              <a:rPr lang="zh-CN" altLang="en-US" dirty="0" smtClean="0"/>
              <a:t>方式 </a:t>
            </a:r>
            <a:r>
              <a:rPr lang="en-US" altLang="zh-CN" dirty="0" smtClean="0"/>
              <a:t>…</a:t>
            </a:r>
          </a:p>
          <a:p>
            <a:pPr lvl="2"/>
            <a:r>
              <a:rPr lang="en-US" altLang="zh-CN" dirty="0" err="1" smtClean="0"/>
              <a:t>Webservice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基于</a:t>
            </a:r>
            <a:r>
              <a:rPr lang="en-US" altLang="zh-CN" dirty="0" smtClean="0"/>
              <a:t>Axis</a:t>
            </a:r>
            <a:r>
              <a:rPr lang="zh-CN" altLang="en-US" dirty="0" smtClean="0"/>
              <a:t>，支付宝做了一定的优化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序列化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集成的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3.0.13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完善的软件负载体系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软件负载均衡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随机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权重</a:t>
            </a:r>
            <a:endParaRPr lang="en-US" altLang="zh-CN" dirty="0" smtClean="0"/>
          </a:p>
          <a:p>
            <a:pPr lvl="3"/>
            <a:r>
              <a:rPr lang="en-US" altLang="zh-CN" sz="1800" dirty="0" smtClean="0"/>
              <a:t>com.taobao.tc.*=172.23.12.*:80;</a:t>
            </a:r>
            <a:r>
              <a:rPr lang="en-US" altLang="zh-CN" dirty="0" smtClean="0"/>
              <a:t> 172.23.13.*:20</a:t>
            </a:r>
          </a:p>
          <a:p>
            <a:pPr lvl="2"/>
            <a:r>
              <a:rPr lang="en-US" altLang="zh-CN" dirty="0" smtClean="0"/>
              <a:t>Failover</a:t>
            </a:r>
          </a:p>
          <a:p>
            <a:pPr lvl="2"/>
            <a:r>
              <a:rPr lang="zh-CN" altLang="en-US" dirty="0" smtClean="0"/>
              <a:t>应用层路由（支持按服务的接口、方法、参数路由）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已应用于淘宝的店铺读写服务分离、商品中心的服务分级（按接口）以及交易中心的功能分离（按方法）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最大的特色：不增加中间点（</a:t>
            </a:r>
            <a:r>
              <a:rPr lang="en-US" altLang="zh-CN" dirty="0" smtClean="0"/>
              <a:t>F5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Netsclar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LVS</a:t>
            </a:r>
            <a:r>
              <a:rPr lang="zh-CN" altLang="en-US" dirty="0" smtClean="0"/>
              <a:t>都需要增加中间点），保障了稳定性和高度可伸缩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完善的负载均衡体系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怎么做的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增加了</a:t>
            </a:r>
            <a:r>
              <a:rPr lang="en-US" altLang="zh-CN" dirty="0" err="1" smtClean="0"/>
              <a:t>ConfigServer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实现服务地址信息的注册、服务消费者信息的注册和服务地址信息的推送，从而做到无需中间点，调用时直接调用；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实现了感应服务提供者的状态，当服务提供者断开时重新推送目标地址，从而做到</a:t>
            </a:r>
            <a:r>
              <a:rPr lang="en-US" altLang="zh-CN" dirty="0" smtClean="0"/>
              <a:t>failover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选址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权重为推送一个地址的权重规则；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应用层路由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通过推送路由规则（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代码）到调用端，调用端根据此路由规则计算调用服务的方法时可选择的地址列表。</a:t>
            </a:r>
            <a:endParaRPr lang="en-US" altLang="zh-C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106" y="2071678"/>
            <a:ext cx="62198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模块化、动态化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</a:t>
            </a:r>
            <a:r>
              <a:rPr lang="en-US" altLang="zh-CN" dirty="0" smtClean="0"/>
              <a:t>HSF</a:t>
            </a:r>
            <a:r>
              <a:rPr lang="zh-CN" altLang="en-US" dirty="0" smtClean="0"/>
              <a:t>的动态部署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隔离了</a:t>
            </a:r>
            <a:r>
              <a:rPr lang="en-US" altLang="zh-CN" dirty="0" smtClean="0"/>
              <a:t>HSF</a:t>
            </a:r>
            <a:r>
              <a:rPr lang="zh-CN" altLang="en-US" dirty="0" smtClean="0"/>
              <a:t>和应用的包，避免包冲突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928934"/>
            <a:ext cx="5772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做了些什么以及怎么做的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模块化、动态化</a:t>
            </a:r>
            <a:r>
              <a:rPr lang="en-US" altLang="zh-CN" dirty="0" smtClean="0"/>
              <a:t>---</a:t>
            </a:r>
            <a:r>
              <a:rPr lang="zh-CN" altLang="en-US" dirty="0" smtClean="0"/>
              <a:t>怎么做的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遵循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的实现更好的设计系统，以降低动态化实现的成本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接口和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对象放入一个独立</a:t>
            </a:r>
            <a:r>
              <a:rPr lang="en-US" altLang="zh-CN" dirty="0" smtClean="0"/>
              <a:t>bundle</a:t>
            </a:r>
          </a:p>
          <a:p>
            <a:pPr lvl="2"/>
            <a:r>
              <a:rPr lang="zh-CN" altLang="en-US" dirty="0" smtClean="0"/>
              <a:t>所依赖的</a:t>
            </a:r>
            <a:r>
              <a:rPr lang="en-US" altLang="zh-CN" dirty="0" smtClean="0"/>
              <a:t>lib</a:t>
            </a:r>
            <a:r>
              <a:rPr lang="zh-CN" altLang="en-US" dirty="0" smtClean="0"/>
              <a:t>也放入独立的</a:t>
            </a:r>
            <a:r>
              <a:rPr lang="en-US" altLang="zh-CN" dirty="0" smtClean="0"/>
              <a:t>bundle</a:t>
            </a:r>
          </a:p>
          <a:p>
            <a:pPr lvl="2"/>
            <a:r>
              <a:rPr lang="zh-CN" altLang="en-US" dirty="0" smtClean="0"/>
              <a:t>接口的实现分离为多个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，这些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都保持不</a:t>
            </a:r>
            <a:r>
              <a:rPr lang="en-US" altLang="zh-CN" dirty="0" smtClean="0"/>
              <a:t>export-package</a:t>
            </a:r>
            <a:r>
              <a:rPr lang="zh-CN" altLang="en-US" dirty="0" smtClean="0"/>
              <a:t>，交互基于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的方式进行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2329</TotalTime>
  <Words>1068</Words>
  <Application>Microsoft Office PowerPoint</Application>
  <PresentationFormat>全屏显示(4:3)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视点</vt:lpstr>
      <vt:lpstr>淘宝服务框架（HSF）介绍</vt:lpstr>
      <vt:lpstr>HSF介绍</vt:lpstr>
      <vt:lpstr>起源</vt:lpstr>
      <vt:lpstr>做了些什么以及怎么做的</vt:lpstr>
      <vt:lpstr>做了些什么以及怎么做的</vt:lpstr>
      <vt:lpstr>做了些什么以及怎么做的</vt:lpstr>
      <vt:lpstr>做了些什么以及怎么做的</vt:lpstr>
      <vt:lpstr>做了些什么以及怎么做的</vt:lpstr>
      <vt:lpstr>做了些什么以及怎么做的</vt:lpstr>
      <vt:lpstr>做了些什么以及怎么做的</vt:lpstr>
      <vt:lpstr>做了些什么以及怎么做的</vt:lpstr>
      <vt:lpstr>做了些什么以及怎么做的</vt:lpstr>
      <vt:lpstr>目前的使用状况</vt:lpstr>
      <vt:lpstr>将来还会做什么？</vt:lpstr>
      <vt:lpstr>将来还会做什么？</vt:lpstr>
      <vt:lpstr>幻灯片 16</vt:lpstr>
    </vt:vector>
  </TitlesOfParts>
  <Company>Alibaba 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毕玄</dc:creator>
  <cp:lastModifiedBy>毕玄</cp:lastModifiedBy>
  <cp:revision>382</cp:revision>
  <dcterms:created xsi:type="dcterms:W3CDTF">2009-12-11T02:04:29Z</dcterms:created>
  <dcterms:modified xsi:type="dcterms:W3CDTF">2010-07-13T01:32:40Z</dcterms:modified>
</cp:coreProperties>
</file>