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E056-D8C8-BD0F-81D4-646C23A7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1945"/>
            <a:ext cx="8825658" cy="2677648"/>
          </a:xfrm>
        </p:spPr>
        <p:txBody>
          <a:bodyPr/>
          <a:lstStyle/>
          <a:p>
            <a:r>
              <a:rPr lang="en-US" dirty="0"/>
              <a:t>HOUSE RENTAL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C26-A118-7CDB-3265-E253C77AA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NARSHINA K</a:t>
            </a:r>
          </a:p>
        </p:txBody>
      </p:sp>
    </p:spTree>
    <p:extLst>
      <p:ext uri="{BB962C8B-B14F-4D97-AF65-F5344CB8AC3E}">
        <p14:creationId xmlns:p14="http://schemas.microsoft.com/office/powerpoint/2010/main" val="20425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A45-FFE5-898D-46E6-1DB4A839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taking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123A-0C00-70FD-11B2-16F5EFAE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Assists people to live in a comfortable house when they do not have access to build their own personal house.</a:t>
            </a:r>
          </a:p>
          <a:p>
            <a:r>
              <a:rPr lang="en-US" dirty="0"/>
              <a:t>To ease customer’s task whenever they need to rent a house.</a:t>
            </a:r>
          </a:p>
          <a:p>
            <a:r>
              <a:rPr lang="en-US" dirty="0"/>
              <a:t>To transform the manual process of renting a house online and computerized system.</a:t>
            </a:r>
          </a:p>
          <a:p>
            <a:r>
              <a:rPr lang="en-US" dirty="0"/>
              <a:t>To validate the house rental system using user feedback</a:t>
            </a:r>
          </a:p>
          <a:p>
            <a:r>
              <a:rPr lang="en-US" dirty="0"/>
              <a:t>The rental management system save time , cost and labor</a:t>
            </a:r>
          </a:p>
        </p:txBody>
      </p:sp>
    </p:spTree>
    <p:extLst>
      <p:ext uri="{BB962C8B-B14F-4D97-AF65-F5344CB8AC3E}">
        <p14:creationId xmlns:p14="http://schemas.microsoft.com/office/powerpoint/2010/main" val="35338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A614-9374-3CC9-704F-43509A4D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B812-B138-68F4-C480-C599E93C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Tenant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in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payment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4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7360-6705-FDC1-005C-C9F6B1B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5D9D-6AF1-1DA6-35FB-6CEAC428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9935"/>
            <a:ext cx="8825659" cy="3509865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tenant/landlord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E-mail for reserved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transaction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Landlord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in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  a new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house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Reply to customer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 payment</a:t>
            </a:r>
          </a:p>
        </p:txBody>
      </p:sp>
    </p:spTree>
    <p:extLst>
      <p:ext uri="{BB962C8B-B14F-4D97-AF65-F5344CB8AC3E}">
        <p14:creationId xmlns:p14="http://schemas.microsoft.com/office/powerpoint/2010/main" val="30587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3BF5-DB60-6435-5230-46BAC2A6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8A70-3621-BBB9-DA8F-03D8E65E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Processor                  i2 or above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Operating system    windows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Frond end                PHP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Text editor                </a:t>
            </a:r>
            <a:r>
              <a:rPr lang="en-US" dirty="0" err="1"/>
              <a:t>Notpad</a:t>
            </a:r>
            <a:r>
              <a:rPr lang="en-US" dirty="0"/>
              <a:t> ++</a:t>
            </a:r>
          </a:p>
        </p:txBody>
      </p:sp>
    </p:spTree>
    <p:extLst>
      <p:ext uri="{BB962C8B-B14F-4D97-AF65-F5344CB8AC3E}">
        <p14:creationId xmlns:p14="http://schemas.microsoft.com/office/powerpoint/2010/main" val="791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</TotalTime>
  <Words>151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Courier New</vt:lpstr>
      <vt:lpstr>Wingdings</vt:lpstr>
      <vt:lpstr>Wingdings 3</vt:lpstr>
      <vt:lpstr>Ion Boardroom</vt:lpstr>
      <vt:lpstr>HOUSE RENTAL MANAGEMENT SYSTEM</vt:lpstr>
      <vt:lpstr>Reasons for taking this project</vt:lpstr>
      <vt:lpstr>Proposed system actors</vt:lpstr>
      <vt:lpstr>Proposed system actors</vt:lpstr>
      <vt:lpstr>Hardware &amp; 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RENTAL MANAGEMENT SYSTEM</dc:title>
  <dc:creator>DELL</dc:creator>
  <cp:lastModifiedBy>DELL</cp:lastModifiedBy>
  <cp:revision>3</cp:revision>
  <dcterms:created xsi:type="dcterms:W3CDTF">2023-09-21T13:53:02Z</dcterms:created>
  <dcterms:modified xsi:type="dcterms:W3CDTF">2023-09-21T14:28:28Z</dcterms:modified>
</cp:coreProperties>
</file>