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93" r:id="rId3"/>
    <p:sldId id="295" r:id="rId4"/>
    <p:sldId id="296" r:id="rId5"/>
    <p:sldId id="297" r:id="rId6"/>
    <p:sldId id="298" r:id="rId7"/>
    <p:sldId id="299" r:id="rId8"/>
    <p:sldId id="300" r:id="rId9"/>
    <p:sldId id="305" r:id="rId10"/>
    <p:sldId id="304" r:id="rId11"/>
    <p:sldId id="289" r:id="rId12"/>
    <p:sldId id="301" r:id="rId13"/>
    <p:sldId id="302" r:id="rId14"/>
    <p:sldId id="303" r:id="rId1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8" y="82"/>
      </p:cViewPr>
      <p:guideLst>
        <p:guide orient="horz" pos="1617"/>
        <p:guide orient="horz" pos="110"/>
        <p:guide pos="2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shion Ngao" userId="5012e7e9-b37a-4ffd-8edf-a9d5ec9eefc6" providerId="ADAL" clId="{E4D115A2-C3B2-4B58-8138-310D2A878BC7}"/>
    <pc:docChg chg="custSel addSld delSld modSld sldOrd">
      <pc:chgData name="Narshion Ngao" userId="5012e7e9-b37a-4ffd-8edf-a9d5ec9eefc6" providerId="ADAL" clId="{E4D115A2-C3B2-4B58-8138-310D2A878BC7}" dt="2019-05-14T20:19:42.882" v="234"/>
      <pc:docMkLst>
        <pc:docMk/>
      </pc:docMkLst>
      <pc:sldChg chg="modSp">
        <pc:chgData name="Narshion Ngao" userId="5012e7e9-b37a-4ffd-8edf-a9d5ec9eefc6" providerId="ADAL" clId="{E4D115A2-C3B2-4B58-8138-310D2A878BC7}" dt="2019-05-14T18:33:50.274" v="61" actId="20577"/>
        <pc:sldMkLst>
          <pc:docMk/>
          <pc:sldMk cId="0" sldId="262"/>
        </pc:sldMkLst>
        <pc:spChg chg="mod">
          <ac:chgData name="Narshion Ngao" userId="5012e7e9-b37a-4ffd-8edf-a9d5ec9eefc6" providerId="ADAL" clId="{E4D115A2-C3B2-4B58-8138-310D2A878BC7}" dt="2019-05-14T18:33:22.586" v="22" actId="20577"/>
          <ac:spMkLst>
            <pc:docMk/>
            <pc:sldMk cId="0" sldId="262"/>
            <ac:spMk id="4098" creationId="{00000000-0000-0000-0000-000000000000}"/>
          </ac:spMkLst>
        </pc:spChg>
        <pc:spChg chg="mod">
          <ac:chgData name="Narshion Ngao" userId="5012e7e9-b37a-4ffd-8edf-a9d5ec9eefc6" providerId="ADAL" clId="{E4D115A2-C3B2-4B58-8138-310D2A878BC7}" dt="2019-05-14T18:33:50.274" v="61" actId="20577"/>
          <ac:spMkLst>
            <pc:docMk/>
            <pc:sldMk cId="0" sldId="262"/>
            <ac:spMk id="4100" creationId="{00000000-0000-0000-0000-000000000000}"/>
          </ac:spMkLst>
        </pc:spChg>
      </pc:sldChg>
      <pc:sldChg chg="del">
        <pc:chgData name="Narshion Ngao" userId="5012e7e9-b37a-4ffd-8edf-a9d5ec9eefc6" providerId="ADAL" clId="{E4D115A2-C3B2-4B58-8138-310D2A878BC7}" dt="2019-05-14T20:18:24.846" v="219" actId="2696"/>
        <pc:sldMkLst>
          <pc:docMk/>
          <pc:sldMk cId="1938847946" sldId="267"/>
        </pc:sldMkLst>
      </pc:sldChg>
      <pc:sldChg chg="del">
        <pc:chgData name="Narshion Ngao" userId="5012e7e9-b37a-4ffd-8edf-a9d5ec9eefc6" providerId="ADAL" clId="{E4D115A2-C3B2-4B58-8138-310D2A878BC7}" dt="2019-05-14T20:18:24.826" v="217" actId="2696"/>
        <pc:sldMkLst>
          <pc:docMk/>
          <pc:sldMk cId="1500066707" sldId="268"/>
        </pc:sldMkLst>
      </pc:sldChg>
      <pc:sldChg chg="del">
        <pc:chgData name="Narshion Ngao" userId="5012e7e9-b37a-4ffd-8edf-a9d5ec9eefc6" providerId="ADAL" clId="{E4D115A2-C3B2-4B58-8138-310D2A878BC7}" dt="2019-05-14T20:18:24.862" v="220" actId="2696"/>
        <pc:sldMkLst>
          <pc:docMk/>
          <pc:sldMk cId="3338489885" sldId="271"/>
        </pc:sldMkLst>
      </pc:sldChg>
      <pc:sldChg chg="del">
        <pc:chgData name="Narshion Ngao" userId="5012e7e9-b37a-4ffd-8edf-a9d5ec9eefc6" providerId="ADAL" clId="{E4D115A2-C3B2-4B58-8138-310D2A878BC7}" dt="2019-05-14T20:18:24.878" v="221" actId="2696"/>
        <pc:sldMkLst>
          <pc:docMk/>
          <pc:sldMk cId="488191994" sldId="272"/>
        </pc:sldMkLst>
      </pc:sldChg>
      <pc:sldChg chg="del">
        <pc:chgData name="Narshion Ngao" userId="5012e7e9-b37a-4ffd-8edf-a9d5ec9eefc6" providerId="ADAL" clId="{E4D115A2-C3B2-4B58-8138-310D2A878BC7}" dt="2019-05-14T20:18:24.886" v="222" actId="2696"/>
        <pc:sldMkLst>
          <pc:docMk/>
          <pc:sldMk cId="665630060" sldId="273"/>
        </pc:sldMkLst>
      </pc:sldChg>
      <pc:sldChg chg="del">
        <pc:chgData name="Narshion Ngao" userId="5012e7e9-b37a-4ffd-8edf-a9d5ec9eefc6" providerId="ADAL" clId="{E4D115A2-C3B2-4B58-8138-310D2A878BC7}" dt="2019-05-14T20:18:24.898" v="223" actId="2696"/>
        <pc:sldMkLst>
          <pc:docMk/>
          <pc:sldMk cId="3015299245" sldId="274"/>
        </pc:sldMkLst>
      </pc:sldChg>
      <pc:sldChg chg="del">
        <pc:chgData name="Narshion Ngao" userId="5012e7e9-b37a-4ffd-8edf-a9d5ec9eefc6" providerId="ADAL" clId="{E4D115A2-C3B2-4B58-8138-310D2A878BC7}" dt="2019-05-14T20:18:24.957" v="224" actId="2696"/>
        <pc:sldMkLst>
          <pc:docMk/>
          <pc:sldMk cId="1204661865" sldId="275"/>
        </pc:sldMkLst>
      </pc:sldChg>
      <pc:sldChg chg="del">
        <pc:chgData name="Narshion Ngao" userId="5012e7e9-b37a-4ffd-8edf-a9d5ec9eefc6" providerId="ADAL" clId="{E4D115A2-C3B2-4B58-8138-310D2A878BC7}" dt="2019-05-14T18:37:56.578" v="92" actId="2696"/>
        <pc:sldMkLst>
          <pc:docMk/>
          <pc:sldMk cId="1784577497" sldId="278"/>
        </pc:sldMkLst>
      </pc:sldChg>
      <pc:sldChg chg="del">
        <pc:chgData name="Narshion Ngao" userId="5012e7e9-b37a-4ffd-8edf-a9d5ec9eefc6" providerId="ADAL" clId="{E4D115A2-C3B2-4B58-8138-310D2A878BC7}" dt="2019-05-14T18:37:56.582" v="93" actId="2696"/>
        <pc:sldMkLst>
          <pc:docMk/>
          <pc:sldMk cId="2193236306" sldId="279"/>
        </pc:sldMkLst>
      </pc:sldChg>
      <pc:sldChg chg="del">
        <pc:chgData name="Narshion Ngao" userId="5012e7e9-b37a-4ffd-8edf-a9d5ec9eefc6" providerId="ADAL" clId="{E4D115A2-C3B2-4B58-8138-310D2A878BC7}" dt="2019-05-14T18:37:56.586" v="94" actId="2696"/>
        <pc:sldMkLst>
          <pc:docMk/>
          <pc:sldMk cId="1415183349" sldId="280"/>
        </pc:sldMkLst>
      </pc:sldChg>
      <pc:sldChg chg="del">
        <pc:chgData name="Narshion Ngao" userId="5012e7e9-b37a-4ffd-8edf-a9d5ec9eefc6" providerId="ADAL" clId="{E4D115A2-C3B2-4B58-8138-310D2A878BC7}" dt="2019-05-14T18:37:56.618" v="95" actId="2696"/>
        <pc:sldMkLst>
          <pc:docMk/>
          <pc:sldMk cId="214671545" sldId="281"/>
        </pc:sldMkLst>
      </pc:sldChg>
      <pc:sldChg chg="del">
        <pc:chgData name="Narshion Ngao" userId="5012e7e9-b37a-4ffd-8edf-a9d5ec9eefc6" providerId="ADAL" clId="{E4D115A2-C3B2-4B58-8138-310D2A878BC7}" dt="2019-05-14T20:18:24.973" v="225" actId="2696"/>
        <pc:sldMkLst>
          <pc:docMk/>
          <pc:sldMk cId="774424954" sldId="282"/>
        </pc:sldMkLst>
      </pc:sldChg>
      <pc:sldChg chg="del">
        <pc:chgData name="Narshion Ngao" userId="5012e7e9-b37a-4ffd-8edf-a9d5ec9eefc6" providerId="ADAL" clId="{E4D115A2-C3B2-4B58-8138-310D2A878BC7}" dt="2019-05-14T20:18:24.985" v="226" actId="2696"/>
        <pc:sldMkLst>
          <pc:docMk/>
          <pc:sldMk cId="3750978153" sldId="283"/>
        </pc:sldMkLst>
      </pc:sldChg>
      <pc:sldChg chg="del">
        <pc:chgData name="Narshion Ngao" userId="5012e7e9-b37a-4ffd-8edf-a9d5ec9eefc6" providerId="ADAL" clId="{E4D115A2-C3B2-4B58-8138-310D2A878BC7}" dt="2019-05-14T20:18:24.997" v="227" actId="2696"/>
        <pc:sldMkLst>
          <pc:docMk/>
          <pc:sldMk cId="434443898" sldId="284"/>
        </pc:sldMkLst>
      </pc:sldChg>
      <pc:sldChg chg="del">
        <pc:chgData name="Narshion Ngao" userId="5012e7e9-b37a-4ffd-8edf-a9d5ec9eefc6" providerId="ADAL" clId="{E4D115A2-C3B2-4B58-8138-310D2A878BC7}" dt="2019-05-14T20:18:25.033" v="228" actId="2696"/>
        <pc:sldMkLst>
          <pc:docMk/>
          <pc:sldMk cId="1779921509" sldId="285"/>
        </pc:sldMkLst>
      </pc:sldChg>
      <pc:sldChg chg="del">
        <pc:chgData name="Narshion Ngao" userId="5012e7e9-b37a-4ffd-8edf-a9d5ec9eefc6" providerId="ADAL" clId="{E4D115A2-C3B2-4B58-8138-310D2A878BC7}" dt="2019-05-14T20:18:25.045" v="229" actId="2696"/>
        <pc:sldMkLst>
          <pc:docMk/>
          <pc:sldMk cId="2931610290" sldId="286"/>
        </pc:sldMkLst>
      </pc:sldChg>
      <pc:sldChg chg="del">
        <pc:chgData name="Narshion Ngao" userId="5012e7e9-b37a-4ffd-8edf-a9d5ec9eefc6" providerId="ADAL" clId="{E4D115A2-C3B2-4B58-8138-310D2A878BC7}" dt="2019-05-14T20:18:24.834" v="218" actId="2696"/>
        <pc:sldMkLst>
          <pc:docMk/>
          <pc:sldMk cId="1570325057" sldId="287"/>
        </pc:sldMkLst>
      </pc:sldChg>
      <pc:sldChg chg="del">
        <pc:chgData name="Narshion Ngao" userId="5012e7e9-b37a-4ffd-8edf-a9d5ec9eefc6" providerId="ADAL" clId="{E4D115A2-C3B2-4B58-8138-310D2A878BC7}" dt="2019-05-14T20:18:24.810" v="216" actId="2696"/>
        <pc:sldMkLst>
          <pc:docMk/>
          <pc:sldMk cId="3830944675" sldId="288"/>
        </pc:sldMkLst>
      </pc:sldChg>
      <pc:sldChg chg="addSp delSp modSp">
        <pc:chgData name="Narshion Ngao" userId="5012e7e9-b37a-4ffd-8edf-a9d5ec9eefc6" providerId="ADAL" clId="{E4D115A2-C3B2-4B58-8138-310D2A878BC7}" dt="2019-05-14T18:44:36.257" v="150" actId="20577"/>
        <pc:sldMkLst>
          <pc:docMk/>
          <pc:sldMk cId="2180735851" sldId="289"/>
        </pc:sldMkLst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2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3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4" creationId="{00000000-0000-0000-0000-000000000000}"/>
          </ac:spMkLst>
        </pc:spChg>
        <pc:spChg chg="add mod">
          <ac:chgData name="Narshion Ngao" userId="5012e7e9-b37a-4ffd-8edf-a9d5ec9eefc6" providerId="ADAL" clId="{E4D115A2-C3B2-4B58-8138-310D2A878BC7}" dt="2019-05-14T18:44:36.257" v="150" actId="20577"/>
          <ac:spMkLst>
            <pc:docMk/>
            <pc:sldMk cId="2180735851" sldId="289"/>
            <ac:spMk id="6" creationId="{BA413BCA-4D7B-4945-96C3-B1A24B5E04D4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8" creationId="{00000000-0000-0000-0000-000000000000}"/>
          </ac:spMkLst>
        </pc:spChg>
        <pc:spChg chg="add del mod">
          <ac:chgData name="Narshion Ngao" userId="5012e7e9-b37a-4ffd-8edf-a9d5ec9eefc6" providerId="ADAL" clId="{E4D115A2-C3B2-4B58-8138-310D2A878BC7}" dt="2019-05-14T18:42:09.808" v="102" actId="478"/>
          <ac:spMkLst>
            <pc:docMk/>
            <pc:sldMk cId="2180735851" sldId="289"/>
            <ac:spMk id="9" creationId="{53D77062-470E-4126-A6FA-3A3A202960E7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10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11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12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15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18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19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20" creationId="{00000000-0000-0000-0000-000000000000}"/>
          </ac:spMkLst>
        </pc:spChg>
        <pc:spChg chg="del">
          <ac:chgData name="Narshion Ngao" userId="5012e7e9-b37a-4ffd-8edf-a9d5ec9eefc6" providerId="ADAL" clId="{E4D115A2-C3B2-4B58-8138-310D2A878BC7}" dt="2019-05-14T18:42:05.016" v="101" actId="478"/>
          <ac:spMkLst>
            <pc:docMk/>
            <pc:sldMk cId="2180735851" sldId="289"/>
            <ac:spMk id="24" creationId="{00000000-0000-0000-0000-000000000000}"/>
          </ac:spMkLst>
        </pc:spChg>
        <pc:picChg chg="add mod">
          <ac:chgData name="Narshion Ngao" userId="5012e7e9-b37a-4ffd-8edf-a9d5ec9eefc6" providerId="ADAL" clId="{E4D115A2-C3B2-4B58-8138-310D2A878BC7}" dt="2019-05-14T18:43:23.655" v="105" actId="1076"/>
          <ac:picMkLst>
            <pc:docMk/>
            <pc:sldMk cId="2180735851" sldId="289"/>
            <ac:picMk id="14" creationId="{7AB38DDC-5703-4552-9E86-39A1504B285A}"/>
          </ac:picMkLst>
        </pc:picChg>
        <pc:picChg chg="del">
          <ac:chgData name="Narshion Ngao" userId="5012e7e9-b37a-4ffd-8edf-a9d5ec9eefc6" providerId="ADAL" clId="{E4D115A2-C3B2-4B58-8138-310D2A878BC7}" dt="2019-05-14T18:42:05.016" v="101" actId="478"/>
          <ac:picMkLst>
            <pc:docMk/>
            <pc:sldMk cId="2180735851" sldId="289"/>
            <ac:picMk id="1026" creationId="{00000000-0000-0000-0000-000000000000}"/>
          </ac:picMkLst>
        </pc:picChg>
        <pc:picChg chg="del">
          <ac:chgData name="Narshion Ngao" userId="5012e7e9-b37a-4ffd-8edf-a9d5ec9eefc6" providerId="ADAL" clId="{E4D115A2-C3B2-4B58-8138-310D2A878BC7}" dt="2019-05-14T18:42:05.016" v="101" actId="478"/>
          <ac:picMkLst>
            <pc:docMk/>
            <pc:sldMk cId="2180735851" sldId="289"/>
            <ac:picMk id="1027" creationId="{00000000-0000-0000-0000-000000000000}"/>
          </ac:picMkLst>
        </pc:picChg>
        <pc:picChg chg="del">
          <ac:chgData name="Narshion Ngao" userId="5012e7e9-b37a-4ffd-8edf-a9d5ec9eefc6" providerId="ADAL" clId="{E4D115A2-C3B2-4B58-8138-310D2A878BC7}" dt="2019-05-14T18:42:05.016" v="101" actId="478"/>
          <ac:picMkLst>
            <pc:docMk/>
            <pc:sldMk cId="2180735851" sldId="289"/>
            <ac:picMk id="1028" creationId="{00000000-0000-0000-0000-000000000000}"/>
          </ac:picMkLst>
        </pc:picChg>
      </pc:sldChg>
      <pc:sldChg chg="del">
        <pc:chgData name="Narshion Ngao" userId="5012e7e9-b37a-4ffd-8edf-a9d5ec9eefc6" providerId="ADAL" clId="{E4D115A2-C3B2-4B58-8138-310D2A878BC7}" dt="2019-05-14T20:18:24.758" v="212" actId="2696"/>
        <pc:sldMkLst>
          <pc:docMk/>
          <pc:sldMk cId="306054411" sldId="290"/>
        </pc:sldMkLst>
      </pc:sldChg>
      <pc:sldChg chg="del">
        <pc:chgData name="Narshion Ngao" userId="5012e7e9-b37a-4ffd-8edf-a9d5ec9eefc6" providerId="ADAL" clId="{E4D115A2-C3B2-4B58-8138-310D2A878BC7}" dt="2019-05-14T20:18:24.774" v="213" actId="2696"/>
        <pc:sldMkLst>
          <pc:docMk/>
          <pc:sldMk cId="3236211465" sldId="291"/>
        </pc:sldMkLst>
      </pc:sldChg>
      <pc:sldChg chg="del">
        <pc:chgData name="Narshion Ngao" userId="5012e7e9-b37a-4ffd-8edf-a9d5ec9eefc6" providerId="ADAL" clId="{E4D115A2-C3B2-4B58-8138-310D2A878BC7}" dt="2019-05-14T20:18:24.786" v="214" actId="2696"/>
        <pc:sldMkLst>
          <pc:docMk/>
          <pc:sldMk cId="1762385582" sldId="292"/>
        </pc:sldMkLst>
      </pc:sldChg>
      <pc:sldChg chg="addSp delSp modSp">
        <pc:chgData name="Narshion Ngao" userId="5012e7e9-b37a-4ffd-8edf-a9d5ec9eefc6" providerId="ADAL" clId="{E4D115A2-C3B2-4B58-8138-310D2A878BC7}" dt="2019-05-14T18:40:38.994" v="100" actId="1076"/>
        <pc:sldMkLst>
          <pc:docMk/>
          <pc:sldMk cId="2897297325" sldId="293"/>
        </pc:sldMkLst>
        <pc:spChg chg="mod">
          <ac:chgData name="Narshion Ngao" userId="5012e7e9-b37a-4ffd-8edf-a9d5ec9eefc6" providerId="ADAL" clId="{E4D115A2-C3B2-4B58-8138-310D2A878BC7}" dt="2019-05-14T18:35:00.208" v="88" actId="20577"/>
          <ac:spMkLst>
            <pc:docMk/>
            <pc:sldMk cId="2897297325" sldId="293"/>
            <ac:spMk id="2" creationId="{00000000-0000-0000-0000-000000000000}"/>
          </ac:spMkLst>
        </pc:spChg>
        <pc:spChg chg="del mod">
          <ac:chgData name="Narshion Ngao" userId="5012e7e9-b37a-4ffd-8edf-a9d5ec9eefc6" providerId="ADAL" clId="{E4D115A2-C3B2-4B58-8138-310D2A878BC7}" dt="2019-05-14T18:35:11.214" v="90" actId="478"/>
          <ac:spMkLst>
            <pc:docMk/>
            <pc:sldMk cId="2897297325" sldId="293"/>
            <ac:spMk id="3" creationId="{00000000-0000-0000-0000-000000000000}"/>
          </ac:spMkLst>
        </pc:spChg>
        <pc:spChg chg="add del mod">
          <ac:chgData name="Narshion Ngao" userId="5012e7e9-b37a-4ffd-8edf-a9d5ec9eefc6" providerId="ADAL" clId="{E4D115A2-C3B2-4B58-8138-310D2A878BC7}" dt="2019-05-14T18:35:23.638" v="91" actId="478"/>
          <ac:spMkLst>
            <pc:docMk/>
            <pc:sldMk cId="2897297325" sldId="293"/>
            <ac:spMk id="6" creationId="{CFC73616-C3E7-4636-B8BB-2912E3D5A92A}"/>
          </ac:spMkLst>
        </pc:spChg>
        <pc:picChg chg="add mod">
          <ac:chgData name="Narshion Ngao" userId="5012e7e9-b37a-4ffd-8edf-a9d5ec9eefc6" providerId="ADAL" clId="{E4D115A2-C3B2-4B58-8138-310D2A878BC7}" dt="2019-05-14T18:40:38.994" v="100" actId="1076"/>
          <ac:picMkLst>
            <pc:docMk/>
            <pc:sldMk cId="2897297325" sldId="293"/>
            <ac:picMk id="8" creationId="{1EFFC7D0-2318-40A0-B446-B5BDD66001DF}"/>
          </ac:picMkLst>
        </pc:picChg>
      </pc:sldChg>
      <pc:sldChg chg="del">
        <pc:chgData name="Narshion Ngao" userId="5012e7e9-b37a-4ffd-8edf-a9d5ec9eefc6" providerId="ADAL" clId="{E4D115A2-C3B2-4B58-8138-310D2A878BC7}" dt="2019-05-14T20:18:24.798" v="215" actId="2696"/>
        <pc:sldMkLst>
          <pc:docMk/>
          <pc:sldMk cId="2339035705" sldId="294"/>
        </pc:sldMkLst>
      </pc:sldChg>
      <pc:sldChg chg="addSp delSp modSp add">
        <pc:chgData name="Narshion Ngao" userId="5012e7e9-b37a-4ffd-8edf-a9d5ec9eefc6" providerId="ADAL" clId="{E4D115A2-C3B2-4B58-8138-310D2A878BC7}" dt="2019-05-14T18:50:07.082" v="156" actId="1076"/>
        <pc:sldMkLst>
          <pc:docMk/>
          <pc:sldMk cId="3130672088" sldId="295"/>
        </pc:sldMkLst>
        <pc:spChg chg="del">
          <ac:chgData name="Narshion Ngao" userId="5012e7e9-b37a-4ffd-8edf-a9d5ec9eefc6" providerId="ADAL" clId="{E4D115A2-C3B2-4B58-8138-310D2A878BC7}" dt="2019-05-14T18:49:57.638" v="155" actId="478"/>
          <ac:spMkLst>
            <pc:docMk/>
            <pc:sldMk cId="3130672088" sldId="295"/>
            <ac:spMk id="2" creationId="{600D3951-0603-43D5-87D7-38A80EF35D69}"/>
          </ac:spMkLst>
        </pc:spChg>
        <pc:spChg chg="del">
          <ac:chgData name="Narshion Ngao" userId="5012e7e9-b37a-4ffd-8edf-a9d5ec9eefc6" providerId="ADAL" clId="{E4D115A2-C3B2-4B58-8138-310D2A878BC7}" dt="2019-05-14T18:45:54.708" v="152" actId="478"/>
          <ac:spMkLst>
            <pc:docMk/>
            <pc:sldMk cId="3130672088" sldId="295"/>
            <ac:spMk id="3" creationId="{5FCD8F03-ACE0-415D-8F1C-490BBA9297EF}"/>
          </ac:spMkLst>
        </pc:spChg>
        <pc:picChg chg="add mod">
          <ac:chgData name="Narshion Ngao" userId="5012e7e9-b37a-4ffd-8edf-a9d5ec9eefc6" providerId="ADAL" clId="{E4D115A2-C3B2-4B58-8138-310D2A878BC7}" dt="2019-05-14T18:50:07.082" v="156" actId="1076"/>
          <ac:picMkLst>
            <pc:docMk/>
            <pc:sldMk cId="3130672088" sldId="295"/>
            <ac:picMk id="6" creationId="{C5A51978-5C56-44F3-8646-1179136B9C0B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01:41.629" v="163" actId="1076"/>
        <pc:sldMkLst>
          <pc:docMk/>
          <pc:sldMk cId="2501710246" sldId="296"/>
        </pc:sldMkLst>
        <pc:spChg chg="del">
          <ac:chgData name="Narshion Ngao" userId="5012e7e9-b37a-4ffd-8edf-a9d5ec9eefc6" providerId="ADAL" clId="{E4D115A2-C3B2-4B58-8138-310D2A878BC7}" dt="2019-05-14T20:00:30.765" v="160" actId="478"/>
          <ac:spMkLst>
            <pc:docMk/>
            <pc:sldMk cId="2501710246" sldId="296"/>
            <ac:spMk id="2" creationId="{6883B15C-C1F9-45D3-8E48-5F048E0AE43A}"/>
          </ac:spMkLst>
        </pc:spChg>
        <pc:spChg chg="del">
          <ac:chgData name="Narshion Ngao" userId="5012e7e9-b37a-4ffd-8edf-a9d5ec9eefc6" providerId="ADAL" clId="{E4D115A2-C3B2-4B58-8138-310D2A878BC7}" dt="2019-05-14T20:00:26.369" v="158" actId="478"/>
          <ac:spMkLst>
            <pc:docMk/>
            <pc:sldMk cId="2501710246" sldId="296"/>
            <ac:spMk id="3" creationId="{FD3A0811-6AFC-4C9C-81DC-BC53BFFCEACF}"/>
          </ac:spMkLst>
        </pc:spChg>
        <pc:picChg chg="add del mod">
          <ac:chgData name="Narshion Ngao" userId="5012e7e9-b37a-4ffd-8edf-a9d5ec9eefc6" providerId="ADAL" clId="{E4D115A2-C3B2-4B58-8138-310D2A878BC7}" dt="2019-05-14T20:00:52.770" v="161" actId="478"/>
          <ac:picMkLst>
            <pc:docMk/>
            <pc:sldMk cId="2501710246" sldId="296"/>
            <ac:picMk id="6" creationId="{3AEAC685-101A-4B13-AED4-2BEC301BDD96}"/>
          </ac:picMkLst>
        </pc:picChg>
        <pc:picChg chg="add mod">
          <ac:chgData name="Narshion Ngao" userId="5012e7e9-b37a-4ffd-8edf-a9d5ec9eefc6" providerId="ADAL" clId="{E4D115A2-C3B2-4B58-8138-310D2A878BC7}" dt="2019-05-14T20:01:41.629" v="163" actId="1076"/>
          <ac:picMkLst>
            <pc:docMk/>
            <pc:sldMk cId="2501710246" sldId="296"/>
            <ac:picMk id="8" creationId="{03A1BBA7-5335-4BA9-B7FB-F45410B0ACB5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02:11.729" v="167"/>
        <pc:sldMkLst>
          <pc:docMk/>
          <pc:sldMk cId="1683703037" sldId="297"/>
        </pc:sldMkLst>
        <pc:spChg chg="del">
          <ac:chgData name="Narshion Ngao" userId="5012e7e9-b37a-4ffd-8edf-a9d5ec9eefc6" providerId="ADAL" clId="{E4D115A2-C3B2-4B58-8138-310D2A878BC7}" dt="2019-05-14T20:02:07.942" v="165" actId="478"/>
          <ac:spMkLst>
            <pc:docMk/>
            <pc:sldMk cId="1683703037" sldId="297"/>
            <ac:spMk id="2" creationId="{83B28236-5C14-42A4-AF7D-F55520FABFDA}"/>
          </ac:spMkLst>
        </pc:spChg>
        <pc:spChg chg="del">
          <ac:chgData name="Narshion Ngao" userId="5012e7e9-b37a-4ffd-8edf-a9d5ec9eefc6" providerId="ADAL" clId="{E4D115A2-C3B2-4B58-8138-310D2A878BC7}" dt="2019-05-14T20:02:10.372" v="166" actId="478"/>
          <ac:spMkLst>
            <pc:docMk/>
            <pc:sldMk cId="1683703037" sldId="297"/>
            <ac:spMk id="3" creationId="{2493E6C8-F06F-4CA3-B84B-37D7E908B1D4}"/>
          </ac:spMkLst>
        </pc:spChg>
        <pc:picChg chg="add mod">
          <ac:chgData name="Narshion Ngao" userId="5012e7e9-b37a-4ffd-8edf-a9d5ec9eefc6" providerId="ADAL" clId="{E4D115A2-C3B2-4B58-8138-310D2A878BC7}" dt="2019-05-14T20:02:11.729" v="167"/>
          <ac:picMkLst>
            <pc:docMk/>
            <pc:sldMk cId="1683703037" sldId="297"/>
            <ac:picMk id="6" creationId="{2184C99B-827B-4DCE-AD1A-410726D3A5DE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03:23.092" v="179" actId="14100"/>
        <pc:sldMkLst>
          <pc:docMk/>
          <pc:sldMk cId="3407531142" sldId="298"/>
        </pc:sldMkLst>
        <pc:spChg chg="del">
          <ac:chgData name="Narshion Ngao" userId="5012e7e9-b37a-4ffd-8edf-a9d5ec9eefc6" providerId="ADAL" clId="{E4D115A2-C3B2-4B58-8138-310D2A878BC7}" dt="2019-05-14T20:02:24.249" v="170" actId="478"/>
          <ac:spMkLst>
            <pc:docMk/>
            <pc:sldMk cId="3407531142" sldId="298"/>
            <ac:spMk id="2" creationId="{78E1DFD8-EE2B-4EC6-9B3D-088051E39614}"/>
          </ac:spMkLst>
        </pc:spChg>
        <pc:spChg chg="del">
          <ac:chgData name="Narshion Ngao" userId="5012e7e9-b37a-4ffd-8edf-a9d5ec9eefc6" providerId="ADAL" clId="{E4D115A2-C3B2-4B58-8138-310D2A878BC7}" dt="2019-05-14T20:02:21.129" v="169" actId="478"/>
          <ac:spMkLst>
            <pc:docMk/>
            <pc:sldMk cId="3407531142" sldId="298"/>
            <ac:spMk id="3" creationId="{EF51438F-334F-4B74-9E82-08C1BB848E5B}"/>
          </ac:spMkLst>
        </pc:spChg>
        <pc:picChg chg="add mod">
          <ac:chgData name="Narshion Ngao" userId="5012e7e9-b37a-4ffd-8edf-a9d5ec9eefc6" providerId="ADAL" clId="{E4D115A2-C3B2-4B58-8138-310D2A878BC7}" dt="2019-05-14T20:03:20.500" v="178" actId="14100"/>
          <ac:picMkLst>
            <pc:docMk/>
            <pc:sldMk cId="3407531142" sldId="298"/>
            <ac:picMk id="6" creationId="{27078D64-C363-4999-BE36-641263EC2B42}"/>
          </ac:picMkLst>
        </pc:picChg>
        <pc:picChg chg="add mod">
          <ac:chgData name="Narshion Ngao" userId="5012e7e9-b37a-4ffd-8edf-a9d5ec9eefc6" providerId="ADAL" clId="{E4D115A2-C3B2-4B58-8138-310D2A878BC7}" dt="2019-05-14T20:03:23.092" v="179" actId="14100"/>
          <ac:picMkLst>
            <pc:docMk/>
            <pc:sldMk cId="3407531142" sldId="298"/>
            <ac:picMk id="8" creationId="{4896BB71-BD3C-4CD4-8EAD-FDEAFFC54C90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04:34.239" v="183"/>
        <pc:sldMkLst>
          <pc:docMk/>
          <pc:sldMk cId="2397920813" sldId="299"/>
        </pc:sldMkLst>
        <pc:spChg chg="del">
          <ac:chgData name="Narshion Ngao" userId="5012e7e9-b37a-4ffd-8edf-a9d5ec9eefc6" providerId="ADAL" clId="{E4D115A2-C3B2-4B58-8138-310D2A878BC7}" dt="2019-05-14T20:04:30.220" v="181" actId="478"/>
          <ac:spMkLst>
            <pc:docMk/>
            <pc:sldMk cId="2397920813" sldId="299"/>
            <ac:spMk id="2" creationId="{E0D83871-D920-426E-A080-35B4753B05FD}"/>
          </ac:spMkLst>
        </pc:spChg>
        <pc:spChg chg="del">
          <ac:chgData name="Narshion Ngao" userId="5012e7e9-b37a-4ffd-8edf-a9d5ec9eefc6" providerId="ADAL" clId="{E4D115A2-C3B2-4B58-8138-310D2A878BC7}" dt="2019-05-14T20:04:32.908" v="182" actId="478"/>
          <ac:spMkLst>
            <pc:docMk/>
            <pc:sldMk cId="2397920813" sldId="299"/>
            <ac:spMk id="3" creationId="{5B2C8627-6B5C-44DA-9345-45A2C11C0A6E}"/>
          </ac:spMkLst>
        </pc:spChg>
        <pc:picChg chg="add mod">
          <ac:chgData name="Narshion Ngao" userId="5012e7e9-b37a-4ffd-8edf-a9d5ec9eefc6" providerId="ADAL" clId="{E4D115A2-C3B2-4B58-8138-310D2A878BC7}" dt="2019-05-14T20:04:34.239" v="183"/>
          <ac:picMkLst>
            <pc:docMk/>
            <pc:sldMk cId="2397920813" sldId="299"/>
            <ac:picMk id="6" creationId="{A0053DE3-7644-48C2-A198-8DBCA828772E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06:51.476" v="192" actId="1076"/>
        <pc:sldMkLst>
          <pc:docMk/>
          <pc:sldMk cId="1815074402" sldId="300"/>
        </pc:sldMkLst>
        <pc:spChg chg="del">
          <ac:chgData name="Narshion Ngao" userId="5012e7e9-b37a-4ffd-8edf-a9d5ec9eefc6" providerId="ADAL" clId="{E4D115A2-C3B2-4B58-8138-310D2A878BC7}" dt="2019-05-14T20:04:46.295" v="185" actId="478"/>
          <ac:spMkLst>
            <pc:docMk/>
            <pc:sldMk cId="1815074402" sldId="300"/>
            <ac:spMk id="2" creationId="{9EE5941B-B1D1-403B-8975-4DEB8FEE5A7D}"/>
          </ac:spMkLst>
        </pc:spChg>
        <pc:spChg chg="del">
          <ac:chgData name="Narshion Ngao" userId="5012e7e9-b37a-4ffd-8edf-a9d5ec9eefc6" providerId="ADAL" clId="{E4D115A2-C3B2-4B58-8138-310D2A878BC7}" dt="2019-05-14T20:04:50.474" v="186" actId="478"/>
          <ac:spMkLst>
            <pc:docMk/>
            <pc:sldMk cId="1815074402" sldId="300"/>
            <ac:spMk id="3" creationId="{2E4F0AF4-F38B-471F-93BE-088FFC47A2B9}"/>
          </ac:spMkLst>
        </pc:spChg>
        <pc:picChg chg="add mod">
          <ac:chgData name="Narshion Ngao" userId="5012e7e9-b37a-4ffd-8edf-a9d5ec9eefc6" providerId="ADAL" clId="{E4D115A2-C3B2-4B58-8138-310D2A878BC7}" dt="2019-05-14T20:05:56.490" v="189" actId="14100"/>
          <ac:picMkLst>
            <pc:docMk/>
            <pc:sldMk cId="1815074402" sldId="300"/>
            <ac:picMk id="6" creationId="{3A5F2AD4-7320-46B6-B1E4-F1CE8B67B6B5}"/>
          </ac:picMkLst>
        </pc:picChg>
        <pc:picChg chg="add mod">
          <ac:chgData name="Narshion Ngao" userId="5012e7e9-b37a-4ffd-8edf-a9d5ec9eefc6" providerId="ADAL" clId="{E4D115A2-C3B2-4B58-8138-310D2A878BC7}" dt="2019-05-14T20:06:51.476" v="192" actId="1076"/>
          <ac:picMkLst>
            <pc:docMk/>
            <pc:sldMk cId="1815074402" sldId="300"/>
            <ac:picMk id="8" creationId="{B81003D1-A67F-4F70-B6ED-743F6C804DF2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10:10.496" v="202"/>
        <pc:sldMkLst>
          <pc:docMk/>
          <pc:sldMk cId="788687196" sldId="301"/>
        </pc:sldMkLst>
        <pc:spChg chg="del">
          <ac:chgData name="Narshion Ngao" userId="5012e7e9-b37a-4ffd-8edf-a9d5ec9eefc6" providerId="ADAL" clId="{E4D115A2-C3B2-4B58-8138-310D2A878BC7}" dt="2019-05-14T20:08:33.098" v="195" actId="478"/>
          <ac:spMkLst>
            <pc:docMk/>
            <pc:sldMk cId="788687196" sldId="301"/>
            <ac:spMk id="2" creationId="{9239A365-5B07-4987-8411-C39B0D4EC0A2}"/>
          </ac:spMkLst>
        </pc:spChg>
        <pc:spChg chg="del">
          <ac:chgData name="Narshion Ngao" userId="5012e7e9-b37a-4ffd-8edf-a9d5ec9eefc6" providerId="ADAL" clId="{E4D115A2-C3B2-4B58-8138-310D2A878BC7}" dt="2019-05-14T20:08:30.035" v="194" actId="478"/>
          <ac:spMkLst>
            <pc:docMk/>
            <pc:sldMk cId="788687196" sldId="301"/>
            <ac:spMk id="3" creationId="{34E5776A-D0EE-47E7-A069-0DAF353C18F3}"/>
          </ac:spMkLst>
        </pc:spChg>
        <pc:picChg chg="add del mod">
          <ac:chgData name="Narshion Ngao" userId="5012e7e9-b37a-4ffd-8edf-a9d5ec9eefc6" providerId="ADAL" clId="{E4D115A2-C3B2-4B58-8138-310D2A878BC7}" dt="2019-05-14T20:10:08.475" v="201" actId="478"/>
          <ac:picMkLst>
            <pc:docMk/>
            <pc:sldMk cId="788687196" sldId="301"/>
            <ac:picMk id="6" creationId="{FD248FF0-EB68-4CD2-B758-190296EDD8BC}"/>
          </ac:picMkLst>
        </pc:picChg>
        <pc:picChg chg="add mod">
          <ac:chgData name="Narshion Ngao" userId="5012e7e9-b37a-4ffd-8edf-a9d5ec9eefc6" providerId="ADAL" clId="{E4D115A2-C3B2-4B58-8138-310D2A878BC7}" dt="2019-05-14T20:10:10.496" v="202"/>
          <ac:picMkLst>
            <pc:docMk/>
            <pc:sldMk cId="788687196" sldId="301"/>
            <ac:picMk id="8" creationId="{21C00606-C7C3-446D-A704-134FABE414DB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14:35.289" v="203"/>
        <pc:sldMkLst>
          <pc:docMk/>
          <pc:sldMk cId="3667975139" sldId="302"/>
        </pc:sldMkLst>
        <pc:spChg chg="del">
          <ac:chgData name="Narshion Ngao" userId="5012e7e9-b37a-4ffd-8edf-a9d5ec9eefc6" providerId="ADAL" clId="{E4D115A2-C3B2-4B58-8138-310D2A878BC7}" dt="2019-05-14T20:09:21.535" v="199" actId="478"/>
          <ac:spMkLst>
            <pc:docMk/>
            <pc:sldMk cId="3667975139" sldId="302"/>
            <ac:spMk id="2" creationId="{63C5DDE9-EAC6-48E8-B133-D79286DF45B6}"/>
          </ac:spMkLst>
        </pc:spChg>
        <pc:spChg chg="del">
          <ac:chgData name="Narshion Ngao" userId="5012e7e9-b37a-4ffd-8edf-a9d5ec9eefc6" providerId="ADAL" clId="{E4D115A2-C3B2-4B58-8138-310D2A878BC7}" dt="2019-05-14T20:09:23.569" v="200" actId="478"/>
          <ac:spMkLst>
            <pc:docMk/>
            <pc:sldMk cId="3667975139" sldId="302"/>
            <ac:spMk id="3" creationId="{D47808EE-F429-4E0F-A467-B5926E24BDF5}"/>
          </ac:spMkLst>
        </pc:spChg>
        <pc:picChg chg="add mod">
          <ac:chgData name="Narshion Ngao" userId="5012e7e9-b37a-4ffd-8edf-a9d5ec9eefc6" providerId="ADAL" clId="{E4D115A2-C3B2-4B58-8138-310D2A878BC7}" dt="2019-05-14T20:14:35.289" v="203"/>
          <ac:picMkLst>
            <pc:docMk/>
            <pc:sldMk cId="3667975139" sldId="302"/>
            <ac:picMk id="6" creationId="{0E8826D3-C78A-467C-B45A-6B107D33DF29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15:42.949" v="207"/>
        <pc:sldMkLst>
          <pc:docMk/>
          <pc:sldMk cId="2528616117" sldId="303"/>
        </pc:sldMkLst>
        <pc:spChg chg="del">
          <ac:chgData name="Narshion Ngao" userId="5012e7e9-b37a-4ffd-8edf-a9d5ec9eefc6" providerId="ADAL" clId="{E4D115A2-C3B2-4B58-8138-310D2A878BC7}" dt="2019-05-14T20:15:41.938" v="206" actId="478"/>
          <ac:spMkLst>
            <pc:docMk/>
            <pc:sldMk cId="2528616117" sldId="303"/>
            <ac:spMk id="2" creationId="{26B4B5D8-9D61-493C-9EFC-AF783051A665}"/>
          </ac:spMkLst>
        </pc:spChg>
        <pc:spChg chg="del">
          <ac:chgData name="Narshion Ngao" userId="5012e7e9-b37a-4ffd-8edf-a9d5ec9eefc6" providerId="ADAL" clId="{E4D115A2-C3B2-4B58-8138-310D2A878BC7}" dt="2019-05-14T20:15:38.347" v="205" actId="478"/>
          <ac:spMkLst>
            <pc:docMk/>
            <pc:sldMk cId="2528616117" sldId="303"/>
            <ac:spMk id="3" creationId="{1A752F6D-FC45-4DF0-A096-DA007E8A3D62}"/>
          </ac:spMkLst>
        </pc:spChg>
        <pc:picChg chg="add mod">
          <ac:chgData name="Narshion Ngao" userId="5012e7e9-b37a-4ffd-8edf-a9d5ec9eefc6" providerId="ADAL" clId="{E4D115A2-C3B2-4B58-8138-310D2A878BC7}" dt="2019-05-14T20:15:42.949" v="207"/>
          <ac:picMkLst>
            <pc:docMk/>
            <pc:sldMk cId="2528616117" sldId="303"/>
            <ac:picMk id="6" creationId="{A652FA73-E7A3-4DA8-86D5-38E7786DE1FF}"/>
          </ac:picMkLst>
        </pc:picChg>
      </pc:sldChg>
      <pc:sldChg chg="addSp delSp modSp add">
        <pc:chgData name="Narshion Ngao" userId="5012e7e9-b37a-4ffd-8edf-a9d5ec9eefc6" providerId="ADAL" clId="{E4D115A2-C3B2-4B58-8138-310D2A878BC7}" dt="2019-05-14T20:17:51.042" v="211"/>
        <pc:sldMkLst>
          <pc:docMk/>
          <pc:sldMk cId="1274687577" sldId="304"/>
        </pc:sldMkLst>
        <pc:spChg chg="del">
          <ac:chgData name="Narshion Ngao" userId="5012e7e9-b37a-4ffd-8edf-a9d5ec9eefc6" providerId="ADAL" clId="{E4D115A2-C3B2-4B58-8138-310D2A878BC7}" dt="2019-05-14T20:17:49.041" v="210" actId="478"/>
          <ac:spMkLst>
            <pc:docMk/>
            <pc:sldMk cId="1274687577" sldId="304"/>
            <ac:spMk id="2" creationId="{39FCB0F9-A5C2-4E36-8106-95556FCF6063}"/>
          </ac:spMkLst>
        </pc:spChg>
        <pc:spChg chg="del">
          <ac:chgData name="Narshion Ngao" userId="5012e7e9-b37a-4ffd-8edf-a9d5ec9eefc6" providerId="ADAL" clId="{E4D115A2-C3B2-4B58-8138-310D2A878BC7}" dt="2019-05-14T20:17:45.894" v="209" actId="478"/>
          <ac:spMkLst>
            <pc:docMk/>
            <pc:sldMk cId="1274687577" sldId="304"/>
            <ac:spMk id="3" creationId="{8E257DCC-9234-47B3-A321-9048C2DF42C8}"/>
          </ac:spMkLst>
        </pc:spChg>
        <pc:picChg chg="add mod">
          <ac:chgData name="Narshion Ngao" userId="5012e7e9-b37a-4ffd-8edf-a9d5ec9eefc6" providerId="ADAL" clId="{E4D115A2-C3B2-4B58-8138-310D2A878BC7}" dt="2019-05-14T20:17:51.042" v="211"/>
          <ac:picMkLst>
            <pc:docMk/>
            <pc:sldMk cId="1274687577" sldId="304"/>
            <ac:picMk id="6" creationId="{A9D658E3-0F50-4A1D-A6C6-AA3CD321FA1D}"/>
          </ac:picMkLst>
        </pc:picChg>
      </pc:sldChg>
      <pc:sldChg chg="addSp delSp modSp add ord">
        <pc:chgData name="Narshion Ngao" userId="5012e7e9-b37a-4ffd-8edf-a9d5ec9eefc6" providerId="ADAL" clId="{E4D115A2-C3B2-4B58-8138-310D2A878BC7}" dt="2019-05-14T20:19:42.882" v="234"/>
        <pc:sldMkLst>
          <pc:docMk/>
          <pc:sldMk cId="2511499994" sldId="305"/>
        </pc:sldMkLst>
        <pc:spChg chg="del">
          <ac:chgData name="Narshion Ngao" userId="5012e7e9-b37a-4ffd-8edf-a9d5ec9eefc6" providerId="ADAL" clId="{E4D115A2-C3B2-4B58-8138-310D2A878BC7}" dt="2019-05-14T20:18:41.800" v="231" actId="478"/>
          <ac:spMkLst>
            <pc:docMk/>
            <pc:sldMk cId="2511499994" sldId="305"/>
            <ac:spMk id="2" creationId="{EB384486-170B-452F-9BCF-A1CBEB3F98CF}"/>
          </ac:spMkLst>
        </pc:spChg>
        <pc:spChg chg="del">
          <ac:chgData name="Narshion Ngao" userId="5012e7e9-b37a-4ffd-8edf-a9d5ec9eefc6" providerId="ADAL" clId="{E4D115A2-C3B2-4B58-8138-310D2A878BC7}" dt="2019-05-14T20:18:44.714" v="232" actId="478"/>
          <ac:spMkLst>
            <pc:docMk/>
            <pc:sldMk cId="2511499994" sldId="305"/>
            <ac:spMk id="3" creationId="{8C78BEBE-FD25-4802-A583-F4E6A0AF88BC}"/>
          </ac:spMkLst>
        </pc:spChg>
        <pc:picChg chg="add mod">
          <ac:chgData name="Narshion Ngao" userId="5012e7e9-b37a-4ffd-8edf-a9d5ec9eefc6" providerId="ADAL" clId="{E4D115A2-C3B2-4B58-8138-310D2A878BC7}" dt="2019-05-14T20:19:21.791" v="233"/>
          <ac:picMkLst>
            <pc:docMk/>
            <pc:sldMk cId="2511499994" sldId="305"/>
            <ac:picMk id="6" creationId="{78A36436-B8A2-4BF7-ADC8-5EDEF9B83E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38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1" y="4508131"/>
            <a:ext cx="9151963" cy="64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701496"/>
            <a:ext cx="7772400" cy="61555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3538" y="2736530"/>
            <a:ext cx="7789863" cy="323165"/>
          </a:xfr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2520899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57200" y="4140684"/>
            <a:ext cx="2868422" cy="213943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91" y="4140684"/>
            <a:ext cx="3075857" cy="1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51125"/>
            <a:ext cx="1942147" cy="9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77800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6472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3538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3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3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76754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176754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36224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86472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436224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076575" y="866776"/>
            <a:ext cx="0" cy="354874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84421" y="866776"/>
            <a:ext cx="0" cy="354874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 userDrawn="1">
            <p:ph type="sldNum" sz="quarter" idx="18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4018" y="170815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937700"/>
            <a:ext cx="2336800" cy="349237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1" y="937699"/>
            <a:ext cx="5438775" cy="35004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4603" y="177011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3671393"/>
            <a:ext cx="8229600" cy="48672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4603" y="910829"/>
            <a:ext cx="8234362" cy="2660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452437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3538" y="168552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779413"/>
            <a:ext cx="4120953" cy="236270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6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68552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778999"/>
            <a:ext cx="9144000" cy="36879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481349"/>
            <a:ext cx="8229600" cy="661968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6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70815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778999"/>
            <a:ext cx="9144000" cy="436450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4271"/>
            <a:ext cx="8229600" cy="423323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37699"/>
            <a:ext cx="8229600" cy="33742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644525"/>
            <a:ext cx="8229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644525"/>
            <a:ext cx="8229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318965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1800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8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492443"/>
          </a:xfrm>
        </p:spPr>
        <p:txBody>
          <a:bodyPr/>
          <a:lstStyle>
            <a:lvl1pPr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339437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1800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492443"/>
          </a:xfrm>
        </p:spPr>
        <p:txBody>
          <a:bodyPr/>
          <a:lstStyle>
            <a:lvl1pPr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237078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16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855023"/>
            <a:ext cx="4038600" cy="349520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5023"/>
            <a:ext cx="4038600" cy="349520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748353"/>
            <a:ext cx="4040188" cy="62324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538" y="1371599"/>
            <a:ext cx="4040188" cy="3040040"/>
          </a:xfrm>
        </p:spPr>
        <p:txBody>
          <a:bodyPr/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57260"/>
            <a:ext cx="4041775" cy="62324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80506"/>
            <a:ext cx="4041775" cy="3041369"/>
          </a:xfrm>
        </p:spPr>
        <p:txBody>
          <a:bodyPr/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858441"/>
            <a:ext cx="8199438" cy="317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1" y="4908835"/>
            <a:ext cx="9151963" cy="24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8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16" y="4632582"/>
            <a:ext cx="2356834" cy="1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509204" y="4625960"/>
            <a:ext cx="2868422" cy="213943"/>
            <a:chOff x="457200" y="4117997"/>
            <a:chExt cx="2868422" cy="213943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2000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16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400"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mHealth NLP Project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Narshion Ngao, 14</a:t>
            </a:r>
            <a:r>
              <a:rPr lang="en-US" altLang="en-US" baseline="30000" dirty="0"/>
              <a:t>th</a:t>
            </a:r>
            <a:r>
              <a:rPr lang="en-US" altLang="en-US" dirty="0"/>
              <a:t> May 2019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62598-6D7A-4B7F-A3B2-1B6C241CE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658E3-0F50-4A1D-A6C6-AA3CD321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0" y="500630"/>
            <a:ext cx="5413259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75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413BCA-4D7B-4945-96C3-B1A24B5E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 Messages by Topic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B38DDC-5703-4552-9E86-39A1504B2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06" y="661743"/>
            <a:ext cx="5330963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58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3FEBA-5BD6-4B1D-82E7-92775193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00606-C7C3-446D-A704-134FABE41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3" y="500630"/>
            <a:ext cx="517551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871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ACE24-D866-4157-A6EC-BBD979DD0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826D3-C78A-467C-B45A-6B107D33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3" y="500630"/>
            <a:ext cx="517551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751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684B-917A-41F0-8BAC-C995B63D4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2FA73-E7A3-4DA8-86D5-38E7786D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0" y="500630"/>
            <a:ext cx="5413259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61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mHealth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FFC7D0-2318-40A0-B446-B5BDD6600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18" y="646410"/>
            <a:ext cx="5175300" cy="364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973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5F3CF-D63E-4C02-9421-8F0C32DF9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51978-5C56-44F3-8646-1179136B9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3" y="304506"/>
            <a:ext cx="517551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720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1713-A899-4E94-8FE1-1749A9375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1BBA7-5335-4BA9-B7FB-F45410B0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304506"/>
            <a:ext cx="5257810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102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BABF-435D-4F47-B82C-A8EE065FE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4C99B-827B-4DCE-AD1A-410726D3A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3" y="500630"/>
            <a:ext cx="517551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030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561B-0DF4-4728-B3E6-A284B2A32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78D64-C363-4999-BE36-641263EC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310"/>
            <a:ext cx="4684868" cy="4142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96BB71-BD3C-4CD4-8EAD-FDEAFFC54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8" y="481310"/>
            <a:ext cx="4288130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11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837E9-D2C0-42EC-A06F-715846F69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53DE3-7644-48C2-A198-8DBCA828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34" y="500630"/>
            <a:ext cx="5532131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208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24CA9-F259-48F9-B928-5B106CF15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F2AD4-7320-46B6-B1E4-F1CE8B67B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310"/>
            <a:ext cx="4572000" cy="4142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003D1-A67F-4F70-B6ED-743F6C804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06" y="500630"/>
            <a:ext cx="407493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44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384AB-755A-4AEA-B4C9-F5460CD80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36436-B8A2-4BF7-ADC8-5EDEF9B8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39" y="683510"/>
            <a:ext cx="4782321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99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725</TotalTime>
  <Words>30</Words>
  <Application>Microsoft Office PowerPoint</Application>
  <PresentationFormat>On-screen Show (16:9)</PresentationFormat>
  <Paragraphs>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IHME ppt template_1109</vt:lpstr>
      <vt:lpstr>mHealth NLP Project</vt:lpstr>
      <vt:lpstr>Describing the mHealth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Participant Messages by Topic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Narshion Ngao</cp:lastModifiedBy>
  <cp:revision>67</cp:revision>
  <dcterms:created xsi:type="dcterms:W3CDTF">2009-11-17T17:26:05Z</dcterms:created>
  <dcterms:modified xsi:type="dcterms:W3CDTF">2019-05-14T20:20:34Z</dcterms:modified>
</cp:coreProperties>
</file>