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2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8" y="82"/>
      </p:cViewPr>
      <p:guideLst>
        <p:guide orient="horz" pos="1617"/>
        <p:guide orient="horz" pos="110"/>
        <p:guide pos="2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shion Ngao" userId="5012e7e9-b37a-4ffd-8edf-a9d5ec9eefc6" providerId="ADAL" clId="{E4D115A2-C3B2-4B58-8138-310D2A878BC7}"/>
    <pc:docChg chg="custSel addSld delSld modSld sldOrd">
      <pc:chgData name="Narshion Ngao" userId="5012e7e9-b37a-4ffd-8edf-a9d5ec9eefc6" providerId="ADAL" clId="{E4D115A2-C3B2-4B58-8138-310D2A878BC7}" dt="2019-05-14T20:19:42.882" v="234"/>
      <pc:docMkLst>
        <pc:docMk/>
      </pc:docMkLst>
      <pc:sldChg chg="modSp">
        <pc:chgData name="Narshion Ngao" userId="5012e7e9-b37a-4ffd-8edf-a9d5ec9eefc6" providerId="ADAL" clId="{E4D115A2-C3B2-4B58-8138-310D2A878BC7}" dt="2019-05-14T18:33:50.274" v="61" actId="20577"/>
        <pc:sldMkLst>
          <pc:docMk/>
          <pc:sldMk cId="0" sldId="262"/>
        </pc:sldMkLst>
        <pc:spChg chg="mod">
          <ac:chgData name="Narshion Ngao" userId="5012e7e9-b37a-4ffd-8edf-a9d5ec9eefc6" providerId="ADAL" clId="{E4D115A2-C3B2-4B58-8138-310D2A878BC7}" dt="2019-05-14T18:33:22.586" v="22" actId="20577"/>
          <ac:spMkLst>
            <pc:docMk/>
            <pc:sldMk cId="0" sldId="262"/>
            <ac:spMk id="4098" creationId="{00000000-0000-0000-0000-000000000000}"/>
          </ac:spMkLst>
        </pc:spChg>
        <pc:spChg chg="mod">
          <ac:chgData name="Narshion Ngao" userId="5012e7e9-b37a-4ffd-8edf-a9d5ec9eefc6" providerId="ADAL" clId="{E4D115A2-C3B2-4B58-8138-310D2A878BC7}" dt="2019-05-14T18:33:50.274" v="61" actId="20577"/>
          <ac:spMkLst>
            <pc:docMk/>
            <pc:sldMk cId="0" sldId="262"/>
            <ac:spMk id="4100" creationId="{00000000-0000-0000-0000-000000000000}"/>
          </ac:spMkLst>
        </pc:spChg>
      </pc:sldChg>
    </pc:docChg>
  </pc:docChgLst>
  <pc:docChgLst>
    <pc:chgData name="NARSHION NGAO" userId="ea949c1e-e158-4384-84fa-890e26777475" providerId="ADAL" clId="{57CBF046-C4EC-4A35-A155-A843AB40562D}"/>
    <pc:docChg chg="custSel addSld delSld modSld">
      <pc:chgData name="NARSHION NGAO" userId="ea949c1e-e158-4384-84fa-890e26777475" providerId="ADAL" clId="{57CBF046-C4EC-4A35-A155-A843AB40562D}" dt="2019-05-28T17:19:55.566" v="90" actId="20577"/>
      <pc:docMkLst>
        <pc:docMk/>
      </pc:docMkLst>
      <pc:sldChg chg="add modTransition">
        <pc:chgData name="NARSHION NGAO" userId="ea949c1e-e158-4384-84fa-890e26777475" providerId="ADAL" clId="{57CBF046-C4EC-4A35-A155-A843AB40562D}" dt="2019-05-28T08:35:32.702" v="8"/>
        <pc:sldMkLst>
          <pc:docMk/>
          <pc:sldMk cId="3625082276" sldId="257"/>
        </pc:sldMkLst>
      </pc:sldChg>
      <pc:sldChg chg="modSp add modTransition">
        <pc:chgData name="NARSHION NGAO" userId="ea949c1e-e158-4384-84fa-890e26777475" providerId="ADAL" clId="{57CBF046-C4EC-4A35-A155-A843AB40562D}" dt="2019-05-28T17:19:50.477" v="89" actId="20577"/>
        <pc:sldMkLst>
          <pc:docMk/>
          <pc:sldMk cId="490483325" sldId="258"/>
        </pc:sldMkLst>
        <pc:graphicFrameChg chg="modGraphic">
          <ac:chgData name="NARSHION NGAO" userId="ea949c1e-e158-4384-84fa-890e26777475" providerId="ADAL" clId="{57CBF046-C4EC-4A35-A155-A843AB40562D}" dt="2019-05-28T17:19:50.477" v="89" actId="20577"/>
          <ac:graphicFrameMkLst>
            <pc:docMk/>
            <pc:sldMk cId="490483325" sldId="258"/>
            <ac:graphicFrameMk id="5" creationId="{B4AB85AA-0A03-41A7-BF23-1562CD705EF4}"/>
          </ac:graphicFrameMkLst>
        </pc:graphicFrameChg>
      </pc:sldChg>
      <pc:sldChg chg="modSp add modTransition">
        <pc:chgData name="NARSHION NGAO" userId="ea949c1e-e158-4384-84fa-890e26777475" providerId="ADAL" clId="{57CBF046-C4EC-4A35-A155-A843AB40562D}" dt="2019-05-28T17:19:45.817" v="88" actId="20577"/>
        <pc:sldMkLst>
          <pc:docMk/>
          <pc:sldMk cId="630793880" sldId="259"/>
        </pc:sldMkLst>
        <pc:graphicFrameChg chg="modGraphic">
          <ac:chgData name="NARSHION NGAO" userId="ea949c1e-e158-4384-84fa-890e26777475" providerId="ADAL" clId="{57CBF046-C4EC-4A35-A155-A843AB40562D}" dt="2019-05-28T17:19:45.817" v="88" actId="20577"/>
          <ac:graphicFrameMkLst>
            <pc:docMk/>
            <pc:sldMk cId="630793880" sldId="259"/>
            <ac:graphicFrameMk id="5" creationId="{354E2F65-A0F7-489A-9419-DCB19BF8C87B}"/>
          </ac:graphicFrameMkLst>
        </pc:graphicFrameChg>
      </pc:sldChg>
      <pc:sldChg chg="modSp add modTransition">
        <pc:chgData name="NARSHION NGAO" userId="ea949c1e-e158-4384-84fa-890e26777475" providerId="ADAL" clId="{57CBF046-C4EC-4A35-A155-A843AB40562D}" dt="2019-05-28T17:19:40.148" v="87" actId="20577"/>
        <pc:sldMkLst>
          <pc:docMk/>
          <pc:sldMk cId="12013923" sldId="260"/>
        </pc:sldMkLst>
        <pc:graphicFrameChg chg="modGraphic">
          <ac:chgData name="NARSHION NGAO" userId="ea949c1e-e158-4384-84fa-890e26777475" providerId="ADAL" clId="{57CBF046-C4EC-4A35-A155-A843AB40562D}" dt="2019-05-28T17:19:40.148" v="87" actId="20577"/>
          <ac:graphicFrameMkLst>
            <pc:docMk/>
            <pc:sldMk cId="12013923" sldId="260"/>
            <ac:graphicFrameMk id="6" creationId="{698912E2-7484-4388-B26F-712BD8ACCEAB}"/>
          </ac:graphicFrameMkLst>
        </pc:graphicFrameChg>
      </pc:sldChg>
      <pc:sldChg chg="addSp modSp add modTransition">
        <pc:chgData name="NARSHION NGAO" userId="ea949c1e-e158-4384-84fa-890e26777475" providerId="ADAL" clId="{57CBF046-C4EC-4A35-A155-A843AB40562D}" dt="2019-05-28T17:06:49.505" v="59" actId="20577"/>
        <pc:sldMkLst>
          <pc:docMk/>
          <pc:sldMk cId="2606441687" sldId="261"/>
        </pc:sldMkLst>
        <pc:graphicFrameChg chg="add mod modGraphic">
          <ac:chgData name="NARSHION NGAO" userId="ea949c1e-e158-4384-84fa-890e26777475" providerId="ADAL" clId="{57CBF046-C4EC-4A35-A155-A843AB40562D}" dt="2019-05-28T17:06:49.505" v="59" actId="20577"/>
          <ac:graphicFrameMkLst>
            <pc:docMk/>
            <pc:sldMk cId="2606441687" sldId="261"/>
            <ac:graphicFrameMk id="5" creationId="{E2672254-8262-40C3-9E7E-462DEC5046B1}"/>
          </ac:graphicFrameMkLst>
        </pc:graphicFrameChg>
        <pc:picChg chg="add mod">
          <ac:chgData name="NARSHION NGAO" userId="ea949c1e-e158-4384-84fa-890e26777475" providerId="ADAL" clId="{57CBF046-C4EC-4A35-A155-A843AB40562D}" dt="2019-05-28T16:54:57.084" v="31" actId="1076"/>
          <ac:picMkLst>
            <pc:docMk/>
            <pc:sldMk cId="2606441687" sldId="261"/>
            <ac:picMk id="4" creationId="{33948E07-91E7-490A-82C7-9DAAD622C33D}"/>
          </ac:picMkLst>
        </pc:picChg>
      </pc:sldChg>
      <pc:sldChg chg="modSp">
        <pc:chgData name="NARSHION NGAO" userId="ea949c1e-e158-4384-84fa-890e26777475" providerId="ADAL" clId="{57CBF046-C4EC-4A35-A155-A843AB40562D}" dt="2019-05-28T16:40:43.186" v="26" actId="20577"/>
        <pc:sldMkLst>
          <pc:docMk/>
          <pc:sldMk cId="0" sldId="262"/>
        </pc:sldMkLst>
        <pc:spChg chg="mod">
          <ac:chgData name="NARSHION NGAO" userId="ea949c1e-e158-4384-84fa-890e26777475" providerId="ADAL" clId="{57CBF046-C4EC-4A35-A155-A843AB40562D}" dt="2019-05-28T08:34:36.796" v="6" actId="20577"/>
          <ac:spMkLst>
            <pc:docMk/>
            <pc:sldMk cId="0" sldId="262"/>
            <ac:spMk id="4098" creationId="{00000000-0000-0000-0000-000000000000}"/>
          </ac:spMkLst>
        </pc:spChg>
        <pc:spChg chg="mod">
          <ac:chgData name="NARSHION NGAO" userId="ea949c1e-e158-4384-84fa-890e26777475" providerId="ADAL" clId="{57CBF046-C4EC-4A35-A155-A843AB40562D}" dt="2019-05-28T16:40:43.186" v="26" actId="20577"/>
          <ac:spMkLst>
            <pc:docMk/>
            <pc:sldMk cId="0" sldId="262"/>
            <ac:spMk id="4100" creationId="{00000000-0000-0000-0000-000000000000}"/>
          </ac:spMkLst>
        </pc:spChg>
      </pc:sldChg>
      <pc:sldChg chg="add modTransition">
        <pc:chgData name="NARSHION NGAO" userId="ea949c1e-e158-4384-84fa-890e26777475" providerId="ADAL" clId="{57CBF046-C4EC-4A35-A155-A843AB40562D}" dt="2019-05-28T08:36:55.213" v="22"/>
        <pc:sldMkLst>
          <pc:docMk/>
          <pc:sldMk cId="1975278704" sldId="263"/>
        </pc:sldMkLst>
      </pc:sldChg>
      <pc:sldChg chg="addSp delSp add modTransition">
        <pc:chgData name="NARSHION NGAO" userId="ea949c1e-e158-4384-84fa-890e26777475" providerId="ADAL" clId="{57CBF046-C4EC-4A35-A155-A843AB40562D}" dt="2019-05-28T16:54:40.322" v="29"/>
        <pc:sldMkLst>
          <pc:docMk/>
          <pc:sldMk cId="3196338505" sldId="264"/>
        </pc:sldMkLst>
        <pc:spChg chg="del">
          <ac:chgData name="NARSHION NGAO" userId="ea949c1e-e158-4384-84fa-890e26777475" providerId="ADAL" clId="{57CBF046-C4EC-4A35-A155-A843AB40562D}" dt="2019-05-28T16:54:37.172" v="27" actId="478"/>
          <ac:spMkLst>
            <pc:docMk/>
            <pc:sldMk cId="3196338505" sldId="264"/>
            <ac:spMk id="3" creationId="{D0D8D3FB-7AB0-4D31-8F3E-1E7839F00608}"/>
          </ac:spMkLst>
        </pc:spChg>
        <pc:spChg chg="add del">
          <ac:chgData name="NARSHION NGAO" userId="ea949c1e-e158-4384-84fa-890e26777475" providerId="ADAL" clId="{57CBF046-C4EC-4A35-A155-A843AB40562D}" dt="2019-05-28T16:54:40.322" v="29"/>
          <ac:spMkLst>
            <pc:docMk/>
            <pc:sldMk cId="3196338505" sldId="264"/>
            <ac:spMk id="4" creationId="{CD60B242-8125-416F-A49E-C2D5831C8C6D}"/>
          </ac:spMkLst>
        </pc:spChg>
      </pc:sldChg>
      <pc:sldChg chg="modSp add modTransition">
        <pc:chgData name="NARSHION NGAO" userId="ea949c1e-e158-4384-84fa-890e26777475" providerId="ADAL" clId="{57CBF046-C4EC-4A35-A155-A843AB40562D}" dt="2019-05-28T17:19:55.566" v="90" actId="20577"/>
        <pc:sldMkLst>
          <pc:docMk/>
          <pc:sldMk cId="1636690748" sldId="265"/>
        </pc:sldMkLst>
        <pc:graphicFrameChg chg="modGraphic">
          <ac:chgData name="NARSHION NGAO" userId="ea949c1e-e158-4384-84fa-890e26777475" providerId="ADAL" clId="{57CBF046-C4EC-4A35-A155-A843AB40562D}" dt="2019-05-28T17:19:55.566" v="90" actId="20577"/>
          <ac:graphicFrameMkLst>
            <pc:docMk/>
            <pc:sldMk cId="1636690748" sldId="265"/>
            <ac:graphicFrameMk id="4" creationId="{8DBA032A-6DA3-434D-968A-64AF69F1F2E8}"/>
          </ac:graphicFrameMkLst>
        </pc:graphicFrameChg>
      </pc:sldChg>
      <pc:sldChg chg="addSp modSp add modTransition">
        <pc:chgData name="NARSHION NGAO" userId="ea949c1e-e158-4384-84fa-890e26777475" providerId="ADAL" clId="{57CBF046-C4EC-4A35-A155-A843AB40562D}" dt="2019-05-28T17:19:07.793" v="86" actId="108"/>
        <pc:sldMkLst>
          <pc:docMk/>
          <pc:sldMk cId="160187233" sldId="266"/>
        </pc:sldMkLst>
        <pc:graphicFrameChg chg="add mod modGraphic">
          <ac:chgData name="NARSHION NGAO" userId="ea949c1e-e158-4384-84fa-890e26777475" providerId="ADAL" clId="{57CBF046-C4EC-4A35-A155-A843AB40562D}" dt="2019-05-28T17:19:07.793" v="86" actId="108"/>
          <ac:graphicFrameMkLst>
            <pc:docMk/>
            <pc:sldMk cId="160187233" sldId="266"/>
            <ac:graphicFrameMk id="5" creationId="{94C74F24-CCEB-4FE8-85CB-1890A6886DE4}"/>
          </ac:graphicFrameMkLst>
        </pc:graphicFrameChg>
        <pc:picChg chg="add mod">
          <ac:chgData name="NARSHION NGAO" userId="ea949c1e-e158-4384-84fa-890e26777475" providerId="ADAL" clId="{57CBF046-C4EC-4A35-A155-A843AB40562D}" dt="2019-05-28T17:16:08.289" v="63" actId="14100"/>
          <ac:picMkLst>
            <pc:docMk/>
            <pc:sldMk cId="160187233" sldId="266"/>
            <ac:picMk id="4" creationId="{B8537DA9-7215-4114-B732-7013D85AD6E8}"/>
          </ac:picMkLst>
        </pc:picChg>
      </pc:sldChg>
      <pc:sldChg chg="del">
        <pc:chgData name="NARSHION NGAO" userId="ea949c1e-e158-4384-84fa-890e26777475" providerId="ADAL" clId="{57CBF046-C4EC-4A35-A155-A843AB40562D}" dt="2019-05-28T08:35:59.939" v="12" actId="2696"/>
        <pc:sldMkLst>
          <pc:docMk/>
          <pc:sldMk cId="2180735851" sldId="289"/>
        </pc:sldMkLst>
      </pc:sldChg>
      <pc:sldChg chg="delSp del">
        <pc:chgData name="NARSHION NGAO" userId="ea949c1e-e158-4384-84fa-890e26777475" providerId="ADAL" clId="{57CBF046-C4EC-4A35-A155-A843AB40562D}" dt="2019-05-28T08:36:00.024" v="21" actId="2696"/>
        <pc:sldMkLst>
          <pc:docMk/>
          <pc:sldMk cId="2897297325" sldId="293"/>
        </pc:sldMkLst>
        <pc:picChg chg="del">
          <ac:chgData name="NARSHION NGAO" userId="ea949c1e-e158-4384-84fa-890e26777475" providerId="ADAL" clId="{57CBF046-C4EC-4A35-A155-A843AB40562D}" dt="2019-05-28T08:34:51.352" v="7" actId="478"/>
          <ac:picMkLst>
            <pc:docMk/>
            <pc:sldMk cId="2897297325" sldId="293"/>
            <ac:picMk id="8" creationId="{1EFFC7D0-2318-40A0-B446-B5BDD66001DF}"/>
          </ac:picMkLst>
        </pc:picChg>
      </pc:sldChg>
      <pc:sldChg chg="del">
        <pc:chgData name="NARSHION NGAO" userId="ea949c1e-e158-4384-84fa-890e26777475" providerId="ADAL" clId="{57CBF046-C4EC-4A35-A155-A843AB40562D}" dt="2019-05-28T08:36:00.002" v="20" actId="2696"/>
        <pc:sldMkLst>
          <pc:docMk/>
          <pc:sldMk cId="3130672088" sldId="295"/>
        </pc:sldMkLst>
      </pc:sldChg>
      <pc:sldChg chg="del">
        <pc:chgData name="NARSHION NGAO" userId="ea949c1e-e158-4384-84fa-890e26777475" providerId="ADAL" clId="{57CBF046-C4EC-4A35-A155-A843AB40562D}" dt="2019-05-28T08:35:59.986" v="19" actId="2696"/>
        <pc:sldMkLst>
          <pc:docMk/>
          <pc:sldMk cId="2501710246" sldId="296"/>
        </pc:sldMkLst>
      </pc:sldChg>
      <pc:sldChg chg="del">
        <pc:chgData name="NARSHION NGAO" userId="ea949c1e-e158-4384-84fa-890e26777475" providerId="ADAL" clId="{57CBF046-C4EC-4A35-A155-A843AB40562D}" dt="2019-05-28T08:35:59.986" v="18" actId="2696"/>
        <pc:sldMkLst>
          <pc:docMk/>
          <pc:sldMk cId="1683703037" sldId="297"/>
        </pc:sldMkLst>
      </pc:sldChg>
      <pc:sldChg chg="del">
        <pc:chgData name="NARSHION NGAO" userId="ea949c1e-e158-4384-84fa-890e26777475" providerId="ADAL" clId="{57CBF046-C4EC-4A35-A155-A843AB40562D}" dt="2019-05-28T08:35:59.971" v="17" actId="2696"/>
        <pc:sldMkLst>
          <pc:docMk/>
          <pc:sldMk cId="3407531142" sldId="298"/>
        </pc:sldMkLst>
      </pc:sldChg>
      <pc:sldChg chg="del">
        <pc:chgData name="NARSHION NGAO" userId="ea949c1e-e158-4384-84fa-890e26777475" providerId="ADAL" clId="{57CBF046-C4EC-4A35-A155-A843AB40562D}" dt="2019-05-28T08:35:59.971" v="16" actId="2696"/>
        <pc:sldMkLst>
          <pc:docMk/>
          <pc:sldMk cId="2397920813" sldId="299"/>
        </pc:sldMkLst>
      </pc:sldChg>
      <pc:sldChg chg="del">
        <pc:chgData name="NARSHION NGAO" userId="ea949c1e-e158-4384-84fa-890e26777475" providerId="ADAL" clId="{57CBF046-C4EC-4A35-A155-A843AB40562D}" dt="2019-05-28T08:35:59.955" v="15" actId="2696"/>
        <pc:sldMkLst>
          <pc:docMk/>
          <pc:sldMk cId="1815074402" sldId="300"/>
        </pc:sldMkLst>
      </pc:sldChg>
      <pc:sldChg chg="del">
        <pc:chgData name="NARSHION NGAO" userId="ea949c1e-e158-4384-84fa-890e26777475" providerId="ADAL" clId="{57CBF046-C4EC-4A35-A155-A843AB40562D}" dt="2019-05-28T08:35:59.924" v="11" actId="2696"/>
        <pc:sldMkLst>
          <pc:docMk/>
          <pc:sldMk cId="788687196" sldId="301"/>
        </pc:sldMkLst>
      </pc:sldChg>
      <pc:sldChg chg="del">
        <pc:chgData name="NARSHION NGAO" userId="ea949c1e-e158-4384-84fa-890e26777475" providerId="ADAL" clId="{57CBF046-C4EC-4A35-A155-A843AB40562D}" dt="2019-05-28T08:35:59.924" v="10" actId="2696"/>
        <pc:sldMkLst>
          <pc:docMk/>
          <pc:sldMk cId="3667975139" sldId="302"/>
        </pc:sldMkLst>
      </pc:sldChg>
      <pc:sldChg chg="del">
        <pc:chgData name="NARSHION NGAO" userId="ea949c1e-e158-4384-84fa-890e26777475" providerId="ADAL" clId="{57CBF046-C4EC-4A35-A155-A843AB40562D}" dt="2019-05-28T08:35:59.917" v="9" actId="2696"/>
        <pc:sldMkLst>
          <pc:docMk/>
          <pc:sldMk cId="2528616117" sldId="303"/>
        </pc:sldMkLst>
      </pc:sldChg>
      <pc:sldChg chg="del">
        <pc:chgData name="NARSHION NGAO" userId="ea949c1e-e158-4384-84fa-890e26777475" providerId="ADAL" clId="{57CBF046-C4EC-4A35-A155-A843AB40562D}" dt="2019-05-28T08:35:59.939" v="13" actId="2696"/>
        <pc:sldMkLst>
          <pc:docMk/>
          <pc:sldMk cId="1274687577" sldId="304"/>
        </pc:sldMkLst>
      </pc:sldChg>
      <pc:sldChg chg="del">
        <pc:chgData name="NARSHION NGAO" userId="ea949c1e-e158-4384-84fa-890e26777475" providerId="ADAL" clId="{57CBF046-C4EC-4A35-A155-A843AB40562D}" dt="2019-05-28T08:35:59.955" v="14" actId="2696"/>
        <pc:sldMkLst>
          <pc:docMk/>
          <pc:sldMk cId="2511499994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38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1" y="4508131"/>
            <a:ext cx="9151963" cy="64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701496"/>
            <a:ext cx="7772400" cy="61555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3538" y="2736530"/>
            <a:ext cx="7789863" cy="323165"/>
          </a:xfr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2520899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57200" y="4140684"/>
            <a:ext cx="2868422" cy="213943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91" y="4140684"/>
            <a:ext cx="3075857" cy="19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51125"/>
            <a:ext cx="1942147" cy="9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538" y="177800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3538" y="1438275"/>
            <a:ext cx="2531035" cy="297724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6472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63538" y="870334"/>
            <a:ext cx="2531035" cy="56589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3" y="1438275"/>
            <a:ext cx="2531035" cy="297724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3" y="870334"/>
            <a:ext cx="2531035" cy="56589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76754" y="1438275"/>
            <a:ext cx="2531035" cy="297724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176754" y="870334"/>
            <a:ext cx="2531035" cy="56589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36224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86472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436224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076575" y="866776"/>
            <a:ext cx="0" cy="354874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84421" y="866776"/>
            <a:ext cx="0" cy="354874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 userDrawn="1">
            <p:ph type="sldNum" sz="quarter" idx="18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4018" y="170815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3538" y="937700"/>
            <a:ext cx="2336800" cy="349237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1" y="937699"/>
            <a:ext cx="5438775" cy="35004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4603" y="177011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3538" y="3671393"/>
            <a:ext cx="8229600" cy="48672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4603" y="910829"/>
            <a:ext cx="8234362" cy="2660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452437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3538" y="168552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1779413"/>
            <a:ext cx="4120953" cy="236270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6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538" y="168552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778999"/>
            <a:ext cx="9144000" cy="36879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481349"/>
            <a:ext cx="8229600" cy="661968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6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538" y="170815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778999"/>
            <a:ext cx="9144000" cy="436450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4271"/>
            <a:ext cx="8229600" cy="423323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937699"/>
            <a:ext cx="8229600" cy="33742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644525"/>
            <a:ext cx="8229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644525"/>
            <a:ext cx="8229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57250"/>
            <a:ext cx="8229600" cy="3318965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1800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16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4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8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169300"/>
            <a:ext cx="8191500" cy="492443"/>
          </a:xfrm>
        </p:spPr>
        <p:txBody>
          <a:bodyPr/>
          <a:lstStyle>
            <a:lvl1pPr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57250"/>
            <a:ext cx="8229600" cy="3339437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1800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16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4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169300"/>
            <a:ext cx="8191500" cy="492443"/>
          </a:xfrm>
        </p:spPr>
        <p:txBody>
          <a:bodyPr/>
          <a:lstStyle>
            <a:lvl1pPr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57250"/>
            <a:ext cx="8229600" cy="3237078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16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4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855023"/>
            <a:ext cx="4038600" cy="349520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5023"/>
            <a:ext cx="4038600" cy="349520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748353"/>
            <a:ext cx="4040188" cy="623248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538" y="1371599"/>
            <a:ext cx="4040188" cy="3040040"/>
          </a:xfrm>
        </p:spPr>
        <p:txBody>
          <a:bodyPr/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57260"/>
            <a:ext cx="4041775" cy="623248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80506"/>
            <a:ext cx="4041775" cy="3041369"/>
          </a:xfrm>
        </p:spPr>
        <p:txBody>
          <a:bodyPr/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3538" y="169300"/>
            <a:ext cx="8191500" cy="5539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858441"/>
            <a:ext cx="8199438" cy="317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1" y="4908835"/>
            <a:ext cx="9151963" cy="24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8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16" y="4632582"/>
            <a:ext cx="2356834" cy="1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509204" y="4625960"/>
            <a:ext cx="2868422" cy="213943"/>
            <a:chOff x="457200" y="4117997"/>
            <a:chExt cx="2868422" cy="213943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2000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16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400"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mHealth NLP Project Update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Narshion Ngao, 27</a:t>
            </a:r>
            <a:r>
              <a:rPr lang="en-US" altLang="en-US" baseline="30000" dirty="0"/>
              <a:t>th</a:t>
            </a:r>
            <a:r>
              <a:rPr lang="en-US" altLang="en-US" dirty="0"/>
              <a:t> May 2019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9A25-FE1F-457A-8B27-DC207FC2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Doc2Vec</a:t>
            </a:r>
          </a:p>
        </p:txBody>
      </p:sp>
    </p:spTree>
    <p:extLst>
      <p:ext uri="{BB962C8B-B14F-4D97-AF65-F5344CB8AC3E}">
        <p14:creationId xmlns:p14="http://schemas.microsoft.com/office/powerpoint/2010/main" val="31963385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869D-572B-421E-AD0F-005BDB9A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556A6-06A0-4240-87BD-457AFD839DCA}"/>
              </a:ext>
            </a:extLst>
          </p:cNvPr>
          <p:cNvSpPr txBox="1"/>
          <p:nvPr/>
        </p:nvSpPr>
        <p:spPr>
          <a:xfrm>
            <a:off x="628650" y="1129517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Features: edd, language, chars,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82755-68D6-4634-8CB3-791D67FC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4" y="1642625"/>
            <a:ext cx="4455783" cy="294103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9D081E-9DB4-4348-A439-B33B673FE529}"/>
              </a:ext>
            </a:extLst>
          </p:cNvPr>
          <p:cNvGraphicFramePr>
            <a:graphicFrameLocks noGrp="1"/>
          </p:cNvGraphicFramePr>
          <p:nvPr/>
        </p:nvGraphicFramePr>
        <p:xfrm>
          <a:off x="5080518" y="1741544"/>
          <a:ext cx="3834106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53">
                  <a:extLst>
                    <a:ext uri="{9D8B030D-6E8A-4147-A177-3AD203B41FA5}">
                      <a16:colId xmlns:a16="http://schemas.microsoft.com/office/drawing/2014/main" val="3002505948"/>
                    </a:ext>
                  </a:extLst>
                </a:gridCol>
                <a:gridCol w="1917053">
                  <a:extLst>
                    <a:ext uri="{9D8B030D-6E8A-4147-A177-3AD203B41FA5}">
                      <a16:colId xmlns:a16="http://schemas.microsoft.com/office/drawing/2014/main" val="6131331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Results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72296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Accuracy_score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57.95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9184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Roc_auc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55.76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64764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K-fold CV (accuracy)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57.95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94315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994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822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414C-1C07-412E-9C6E-C71895C9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Edd and Language only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BA032A-6DA3-434D-968A-64AF69F1F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32721"/>
              </p:ext>
            </p:extLst>
          </p:nvPr>
        </p:nvGraphicFramePr>
        <p:xfrm>
          <a:off x="5206481" y="1514111"/>
          <a:ext cx="3834106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53">
                  <a:extLst>
                    <a:ext uri="{9D8B030D-6E8A-4147-A177-3AD203B41FA5}">
                      <a16:colId xmlns:a16="http://schemas.microsoft.com/office/drawing/2014/main" val="3002505948"/>
                    </a:ext>
                  </a:extLst>
                </a:gridCol>
                <a:gridCol w="1917053">
                  <a:extLst>
                    <a:ext uri="{9D8B030D-6E8A-4147-A177-3AD203B41FA5}">
                      <a16:colId xmlns:a16="http://schemas.microsoft.com/office/drawing/2014/main" val="6131331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Results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72296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Accuracy_score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57.71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9184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Roc_auc_score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57.95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647646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K-fold CV (average accuracy)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94315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99459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58FA39F-4AD7-43BC-AF39-043A93D4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117778"/>
            <a:ext cx="3809051" cy="251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07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0907-1B71-4305-80B1-E0E6DA5D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with GB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85C6D-C45D-40C6-B7BB-DFB88A085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97696"/>
            <a:ext cx="4508795" cy="297602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B85AA-0A03-41A7-BF23-1562CD70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73074"/>
              </p:ext>
            </p:extLst>
          </p:nvPr>
        </p:nvGraphicFramePr>
        <p:xfrm>
          <a:off x="5206481" y="1514111"/>
          <a:ext cx="3834106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53">
                  <a:extLst>
                    <a:ext uri="{9D8B030D-6E8A-4147-A177-3AD203B41FA5}">
                      <a16:colId xmlns:a16="http://schemas.microsoft.com/office/drawing/2014/main" val="3002505948"/>
                    </a:ext>
                  </a:extLst>
                </a:gridCol>
                <a:gridCol w="1917053">
                  <a:extLst>
                    <a:ext uri="{9D8B030D-6E8A-4147-A177-3AD203B41FA5}">
                      <a16:colId xmlns:a16="http://schemas.microsoft.com/office/drawing/2014/main" val="6131331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Results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72296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Accuracy_score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62.63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9184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Roc_auc_score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60.37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64764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K-fold CV (accuracy)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94315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994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833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39DB-F5C6-48C5-8C06-9787CC3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BoW</a:t>
            </a:r>
            <a:r>
              <a:rPr lang="en-GB" dirty="0"/>
              <a:t>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12DEF-251D-4792-9042-9F99244F4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2706"/>
            <a:ext cx="4138780" cy="277308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4E2F65-A0F7-489A-9419-DCB19BF8C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00709"/>
              </p:ext>
            </p:extLst>
          </p:nvPr>
        </p:nvGraphicFramePr>
        <p:xfrm>
          <a:off x="5206481" y="1514111"/>
          <a:ext cx="3834106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53">
                  <a:extLst>
                    <a:ext uri="{9D8B030D-6E8A-4147-A177-3AD203B41FA5}">
                      <a16:colId xmlns:a16="http://schemas.microsoft.com/office/drawing/2014/main" val="3002505948"/>
                    </a:ext>
                  </a:extLst>
                </a:gridCol>
                <a:gridCol w="1917053">
                  <a:extLst>
                    <a:ext uri="{9D8B030D-6E8A-4147-A177-3AD203B41FA5}">
                      <a16:colId xmlns:a16="http://schemas.microsoft.com/office/drawing/2014/main" val="6131331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Results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72296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Accuracy_score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69.45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9184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Roc_auc_score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68.60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647646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K-fold CV (average accuracy) with 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94315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994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938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A788-9CE7-460D-97EF-FDA85E99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BoW</a:t>
            </a:r>
            <a:r>
              <a:rPr lang="en-GB" dirty="0"/>
              <a:t> With edd, language, chars, words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284FA-41C7-41B1-B887-8574BEC2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" y="1376702"/>
            <a:ext cx="4305860" cy="31579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8912E2-7484-4388-B26F-712BD8ACC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31373"/>
              </p:ext>
            </p:extLst>
          </p:nvPr>
        </p:nvGraphicFramePr>
        <p:xfrm>
          <a:off x="5206481" y="1514111"/>
          <a:ext cx="3834106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53">
                  <a:extLst>
                    <a:ext uri="{9D8B030D-6E8A-4147-A177-3AD203B41FA5}">
                      <a16:colId xmlns:a16="http://schemas.microsoft.com/office/drawing/2014/main" val="3002505948"/>
                    </a:ext>
                  </a:extLst>
                </a:gridCol>
                <a:gridCol w="1917053">
                  <a:extLst>
                    <a:ext uri="{9D8B030D-6E8A-4147-A177-3AD203B41FA5}">
                      <a16:colId xmlns:a16="http://schemas.microsoft.com/office/drawing/2014/main" val="6131331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Results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72296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Accuracy_score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69.22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9184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Roc_auc_score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76.50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647646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K-fold CV (average accuracy) with 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94315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994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39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A031-9242-41BC-8596-E59B4CB7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Bi-gram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48E07-91E7-490A-82C7-9DAAD622C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1014302"/>
            <a:ext cx="3781425" cy="253365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672254-8262-40C3-9E7E-462DEC50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06519"/>
              </p:ext>
            </p:extLst>
          </p:nvPr>
        </p:nvGraphicFramePr>
        <p:xfrm>
          <a:off x="4720932" y="1014302"/>
          <a:ext cx="3834106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53">
                  <a:extLst>
                    <a:ext uri="{9D8B030D-6E8A-4147-A177-3AD203B41FA5}">
                      <a16:colId xmlns:a16="http://schemas.microsoft.com/office/drawing/2014/main" val="3002505948"/>
                    </a:ext>
                  </a:extLst>
                </a:gridCol>
                <a:gridCol w="1917053">
                  <a:extLst>
                    <a:ext uri="{9D8B030D-6E8A-4147-A177-3AD203B41FA5}">
                      <a16:colId xmlns:a16="http://schemas.microsoft.com/office/drawing/2014/main" val="6131331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Results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72296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Accuracy_score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9184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Roc_auc_score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647646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K-fold CV (average accuracy) with 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94315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994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416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6C14-AD95-4A61-86C0-E5C74F6F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Bi-gram with edd, language, chars, words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37DA9-7215-4114-B732-7013D85AD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1021391"/>
            <a:ext cx="4230712" cy="283468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74F24-CCEB-4FE8-85CB-1890A6886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12140"/>
              </p:ext>
            </p:extLst>
          </p:nvPr>
        </p:nvGraphicFramePr>
        <p:xfrm>
          <a:off x="4720932" y="1120495"/>
          <a:ext cx="3834106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53">
                  <a:extLst>
                    <a:ext uri="{9D8B030D-6E8A-4147-A177-3AD203B41FA5}">
                      <a16:colId xmlns:a16="http://schemas.microsoft.com/office/drawing/2014/main" val="3002505948"/>
                    </a:ext>
                  </a:extLst>
                </a:gridCol>
                <a:gridCol w="1917053">
                  <a:extLst>
                    <a:ext uri="{9D8B030D-6E8A-4147-A177-3AD203B41FA5}">
                      <a16:colId xmlns:a16="http://schemas.microsoft.com/office/drawing/2014/main" val="613133111"/>
                    </a:ext>
                  </a:extLst>
                </a:gridCol>
              </a:tblGrid>
              <a:tr h="21118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Results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72296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Accuracy_score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72.07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9184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Roc_auc_score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647646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K-fold CV (average accuracy) with 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94315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994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872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E403-B7D1-47C6-BCC8-3F0CF793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A5A9-AC53-46CF-9394-A61BB110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787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767</TotalTime>
  <Words>191</Words>
  <Application>Microsoft Office PowerPoint</Application>
  <PresentationFormat>On-screen Show (16:9)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IHME ppt template_1109</vt:lpstr>
      <vt:lpstr>mHealth NLP Project Update</vt:lpstr>
      <vt:lpstr>Logistic Regression</vt:lpstr>
      <vt:lpstr>Edd and Language only</vt:lpstr>
      <vt:lpstr>Logistic Regression with GB</vt:lpstr>
      <vt:lpstr>BoW Only</vt:lpstr>
      <vt:lpstr>BoW With edd, language, chars, words </vt:lpstr>
      <vt:lpstr>Bi-gram Only</vt:lpstr>
      <vt:lpstr>Bi-gram with edd, language, chars, words </vt:lpstr>
      <vt:lpstr>Word2Vec</vt:lpstr>
      <vt:lpstr>Doc2Vec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Narshion Ngao</cp:lastModifiedBy>
  <cp:revision>70</cp:revision>
  <dcterms:created xsi:type="dcterms:W3CDTF">2009-11-17T17:26:05Z</dcterms:created>
  <dcterms:modified xsi:type="dcterms:W3CDTF">2019-05-28T17:20:27Z</dcterms:modified>
</cp:coreProperties>
</file>