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3052-FBB1-47D1-81C4-4A2E0D71EBC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D00B-9D87-4709-AB26-5B2EC80E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1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3052-FBB1-47D1-81C4-4A2E0D71EBC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D00B-9D87-4709-AB26-5B2EC80E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5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3052-FBB1-47D1-81C4-4A2E0D71EBC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D00B-9D87-4709-AB26-5B2EC80E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5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3052-FBB1-47D1-81C4-4A2E0D71EBC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D00B-9D87-4709-AB26-5B2EC80E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5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3052-FBB1-47D1-81C4-4A2E0D71EBC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D00B-9D87-4709-AB26-5B2EC80E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4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3052-FBB1-47D1-81C4-4A2E0D71EBC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D00B-9D87-4709-AB26-5B2EC80E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8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3052-FBB1-47D1-81C4-4A2E0D71EBC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D00B-9D87-4709-AB26-5B2EC80E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6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3052-FBB1-47D1-81C4-4A2E0D71EBC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D00B-9D87-4709-AB26-5B2EC80E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7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3052-FBB1-47D1-81C4-4A2E0D71EBC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D00B-9D87-4709-AB26-5B2EC80E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5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3052-FBB1-47D1-81C4-4A2E0D71EBC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D00B-9D87-4709-AB26-5B2EC80E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8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3052-FBB1-47D1-81C4-4A2E0D71EBC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D00B-9D87-4709-AB26-5B2EC80E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93052-FBB1-47D1-81C4-4A2E0D71EBC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2D00B-9D87-4709-AB26-5B2EC80E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8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0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222546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3997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4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52553"/>
            <a:ext cx="12286593" cy="691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7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srit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narasimhulu</dc:creator>
  <cp:lastModifiedBy>narasimhulu</cp:lastModifiedBy>
  <cp:revision>3</cp:revision>
  <dcterms:created xsi:type="dcterms:W3CDTF">2022-10-21T06:49:55Z</dcterms:created>
  <dcterms:modified xsi:type="dcterms:W3CDTF">2022-10-21T06:55:12Z</dcterms:modified>
</cp:coreProperties>
</file>