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65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A8E7-049E-4EFA-9C2F-E1AD5CBFC7B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CB3C0-4BF2-4357-A6F7-2765F656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3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A8E7-049E-4EFA-9C2F-E1AD5CBFC7B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CB3C0-4BF2-4357-A6F7-2765F656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4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A8E7-049E-4EFA-9C2F-E1AD5CBFC7B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CB3C0-4BF2-4357-A6F7-2765F656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A8E7-049E-4EFA-9C2F-E1AD5CBFC7B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CB3C0-4BF2-4357-A6F7-2765F656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0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A8E7-049E-4EFA-9C2F-E1AD5CBFC7B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CB3C0-4BF2-4357-A6F7-2765F656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9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A8E7-049E-4EFA-9C2F-E1AD5CBFC7B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CB3C0-4BF2-4357-A6F7-2765F656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4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A8E7-049E-4EFA-9C2F-E1AD5CBFC7B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CB3C0-4BF2-4357-A6F7-2765F656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1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A8E7-049E-4EFA-9C2F-E1AD5CBFC7B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CB3C0-4BF2-4357-A6F7-2765F656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7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A8E7-049E-4EFA-9C2F-E1AD5CBFC7B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CB3C0-4BF2-4357-A6F7-2765F656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A8E7-049E-4EFA-9C2F-E1AD5CBFC7B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CB3C0-4BF2-4357-A6F7-2765F656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7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A8E7-049E-4EFA-9C2F-E1AD5CBFC7B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CB3C0-4BF2-4357-A6F7-2765F656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4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FA8E7-049E-4EFA-9C2F-E1AD5CBFC7B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CB3C0-4BF2-4357-A6F7-2765F656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0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100" b="1" dirty="0">
                <a:latin typeface="Cambria" panose="02040503050406030204" pitchFamily="18" charset="0"/>
                <a:ea typeface="Cambria" panose="02040503050406030204" pitchFamily="18" charset="0"/>
              </a:rPr>
              <a:t>Introduction to Networks ( Version 7.00) – Modules 16 – 17: Building and Securing a Small Network </a:t>
            </a:r>
            <a:r>
              <a:rPr lang="en-US" sz="41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Exam</a:t>
            </a:r>
            <a:endParaRPr lang="en-US" sz="41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r>
              <a:rPr lang="en-US" sz="23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Which component is designed to protect against unauthorized communications to and from a computer?</a:t>
            </a:r>
            <a:endParaRPr lang="en-US" sz="23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262" y="1825625"/>
            <a:ext cx="11293434" cy="2829502"/>
          </a:xfrm>
        </p:spPr>
        <p:txBody>
          <a:bodyPr/>
          <a:lstStyle/>
          <a:p>
            <a:pPr fontAlgn="base"/>
            <a:r>
              <a:rPr lang="en-US" dirty="0"/>
              <a:t>security center</a:t>
            </a:r>
          </a:p>
          <a:p>
            <a:pPr fontAlgn="base"/>
            <a:r>
              <a:rPr lang="en-US" dirty="0"/>
              <a:t>port scanner</a:t>
            </a:r>
          </a:p>
          <a:p>
            <a:pPr fontAlgn="base"/>
            <a:r>
              <a:rPr lang="en-US" dirty="0"/>
              <a:t>antimalware</a:t>
            </a:r>
          </a:p>
          <a:p>
            <a:pPr fontAlgn="base"/>
            <a:r>
              <a:rPr lang="en-US" dirty="0"/>
              <a:t>antivirus</a:t>
            </a:r>
          </a:p>
          <a:p>
            <a:pPr fontAlgn="base"/>
            <a:r>
              <a:rPr lang="en-US" b="1" dirty="0"/>
              <a:t>firewall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45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Introduction to Networks ( Version 7.00) – Modules 16 – 17: Building and Securing a Small Network Exam</vt:lpstr>
      <vt:lpstr> Which component is designed to protect against unauthorized communications to and from a computer?</vt:lpstr>
    </vt:vector>
  </TitlesOfParts>
  <Company>srit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Networks ( Version 7.00) – Modules 16 – 17: Building and Securing a Small Network Exam</dc:title>
  <dc:creator>narasimhulu</dc:creator>
  <cp:lastModifiedBy>narasimhulu</cp:lastModifiedBy>
  <cp:revision>1</cp:revision>
  <dcterms:created xsi:type="dcterms:W3CDTF">2023-06-07T01:59:48Z</dcterms:created>
  <dcterms:modified xsi:type="dcterms:W3CDTF">2023-06-07T02:10:52Z</dcterms:modified>
</cp:coreProperties>
</file>