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1090" r:id="rId11"/>
    <p:sldId id="759" r:id="rId12"/>
    <p:sldId id="1054" r:id="rId13"/>
    <p:sldId id="1091" r:id="rId14"/>
    <p:sldId id="1103" r:id="rId15"/>
    <p:sldId id="1056" r:id="rId16"/>
    <p:sldId id="1058" r:id="rId17"/>
    <p:sldId id="1092" r:id="rId18"/>
    <p:sldId id="1093" r:id="rId19"/>
    <p:sldId id="1094" r:id="rId20"/>
    <p:sldId id="1061" r:id="rId21"/>
    <p:sldId id="1095" r:id="rId22"/>
    <p:sldId id="1096" r:id="rId23"/>
    <p:sldId id="1097" r:id="rId24"/>
    <p:sldId id="1098" r:id="rId25"/>
    <p:sldId id="1099" r:id="rId26"/>
    <p:sldId id="1063" r:id="rId27"/>
    <p:sldId id="1064" r:id="rId28"/>
    <p:sldId id="1100" r:id="rId29"/>
    <p:sldId id="1104" r:id="rId30"/>
    <p:sldId id="1105" r:id="rId31"/>
    <p:sldId id="957" r:id="rId32"/>
    <p:sldId id="958" r:id="rId33"/>
    <p:sldId id="1102" r:id="rId34"/>
    <p:sldId id="1106" r:id="rId35"/>
    <p:sldId id="1107" r:id="rId36"/>
    <p:sldId id="1101" r:id="rId37"/>
    <p:sldId id="1089" r:id="rId38"/>
    <p:sldId id="874" r:id="rId39"/>
    <p:sldId id="291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0340" autoAdjust="0"/>
  </p:normalViewPr>
  <p:slideViewPr>
    <p:cSldViewPr snapToGrid="0" showGuides="1">
      <p:cViewPr varScale="1">
        <p:scale>
          <a:sx n="92" d="100"/>
          <a:sy n="92" d="100"/>
        </p:scale>
        <p:origin x="1536" y="7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10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4248E-5148-4873-906F-3B7C0013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86" y="934496"/>
            <a:ext cx="4933752" cy="30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10: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3385"/>
              </p:ext>
            </p:extLst>
          </p:nvPr>
        </p:nvGraphicFramePr>
        <p:xfrm>
          <a:off x="457291" y="1291197"/>
          <a:ext cx="8229418" cy="336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the Default Gateway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Connect a Router to a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Troubleshoot Default Gateway Issues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Basic Device Configuration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Build a Switch and Router Network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10,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tasks should be completed when initially configuring a router?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purpose of configuring a banner message on a router?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benefit of configuring a description on a router interface?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are some popular show commands used to verify router interface configuration?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</a:t>
            </a:r>
            <a:r>
              <a:rPr lang="en-US" sz="1600" dirty="0"/>
              <a:t>10.3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information does an end device need to have to communicate with remote networks?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would a switch need to be configured with a default gateway?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3745</Words>
  <Application>Microsoft Office PowerPoint</Application>
  <PresentationFormat>On-screen Show (16:9)</PresentationFormat>
  <Paragraphs>562</Paragraphs>
  <Slides>39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Instructor Materials – Module 10 Planning Guide</vt:lpstr>
      <vt:lpstr>What to Expect in this Module</vt:lpstr>
      <vt:lpstr>What to Expect in this Module (Cont.)</vt:lpstr>
      <vt:lpstr>Check Your Understanding</vt:lpstr>
      <vt:lpstr>Module 10: Activities</vt:lpstr>
      <vt:lpstr>Module 10: Best Practices</vt:lpstr>
      <vt:lpstr>Module 10: Best Practices (Cont.)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DH</cp:lastModifiedBy>
  <cp:revision>222</cp:revision>
  <dcterms:created xsi:type="dcterms:W3CDTF">2019-10-18T06:21:22Z</dcterms:created>
  <dcterms:modified xsi:type="dcterms:W3CDTF">2021-12-09T17:03:57Z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