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5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4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3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8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0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9F7-E71F-41CA-B1DF-1078E4CD685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12BD-4DD8-4771-AAB8-BE0C700D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ezodn.com/ads/charity/proxy?p_id=7c80e20a-8550-4859-5d83-7859e625b986&amp;d_id=311203&amp;imp_id=6116782332796020&amp;c_id=1129&amp;l_id=10016&amp;url=https%3A%2F%2Fcontourlines.org%2F&amp;ffid=1&amp;co=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ITN ( Version 7.00) Practice PT Skills Assessment (PTSA) Exam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7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2" y="1394348"/>
            <a:ext cx="11127179" cy="5101454"/>
          </a:xfrm>
        </p:spPr>
      </p:pic>
    </p:spTree>
    <p:extLst>
      <p:ext uri="{BB962C8B-B14F-4D97-AF65-F5344CB8AC3E}">
        <p14:creationId xmlns:p14="http://schemas.microsoft.com/office/powerpoint/2010/main" val="339295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Requirements by device: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35" y="1825625"/>
            <a:ext cx="11471564" cy="494331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CS Department router:</a:t>
            </a:r>
            <a:endParaRPr lang="en-US" dirty="0"/>
          </a:p>
          <a:p>
            <a:pPr fontAlgn="base"/>
            <a:r>
              <a:rPr lang="en-US" dirty="0"/>
              <a:t>Configuration of initial router settings</a:t>
            </a:r>
          </a:p>
          <a:p>
            <a:pPr fontAlgn="base"/>
            <a:r>
              <a:rPr lang="en-US" dirty="0"/>
              <a:t>Interface configuration and IPv4 and IPv6 addressing</a:t>
            </a:r>
          </a:p>
          <a:p>
            <a:pPr fontAlgn="base"/>
            <a:r>
              <a:rPr lang="en-US" dirty="0"/>
              <a:t>Device security enhancement, or device hardening</a:t>
            </a:r>
          </a:p>
          <a:p>
            <a:pPr fontAlgn="base"/>
            <a:r>
              <a:rPr lang="en-US" dirty="0"/>
              <a:t>Secure transport for remote configuration connections as covered in the labs and Packet Tracers in the course.</a:t>
            </a:r>
          </a:p>
          <a:p>
            <a:pPr fontAlgn="base"/>
            <a:r>
              <a:rPr lang="en-US" b="1" dirty="0"/>
              <a:t>LAB 214-A Switch: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Enabling basic remote management by Telnet</a:t>
            </a:r>
            <a:br>
              <a:rPr lang="en-US" dirty="0"/>
            </a:br>
            <a:r>
              <a:rPr lang="en-US" dirty="0"/>
              <a:t>- PC and Server hosts:</a:t>
            </a: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pPr fontAlgn="base"/>
            <a:r>
              <a:rPr lang="en-US" dirty="0"/>
              <a:t>IPv4 full addressing</a:t>
            </a:r>
          </a:p>
          <a:p>
            <a:pPr fontAlgn="base"/>
            <a:r>
              <a:rPr lang="en-US" dirty="0"/>
              <a:t>IPv6 </a:t>
            </a:r>
            <a:r>
              <a:rPr lang="en-US" dirty="0" smtClean="0"/>
              <a:t>addressing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Addressing Table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ITN ( Version 7.00) Practice PT Skills Assessment (PTSA) Exam Answers</vt:lpstr>
      <vt:lpstr>Topology</vt:lpstr>
      <vt:lpstr>Requirements by device:</vt:lpstr>
      <vt:lpstr>Addressing Table</vt:lpstr>
    </vt:vector>
  </TitlesOfParts>
  <Company>srit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ITN ( Version 7.00) Practice PT Skills Assessment (PTSA) Exam Answers</dc:title>
  <dc:creator>narasimhulu</dc:creator>
  <cp:lastModifiedBy>narasimhulu</cp:lastModifiedBy>
  <cp:revision>4</cp:revision>
  <dcterms:created xsi:type="dcterms:W3CDTF">2023-06-07T14:33:46Z</dcterms:created>
  <dcterms:modified xsi:type="dcterms:W3CDTF">2023-06-07T15:13:21Z</dcterms:modified>
</cp:coreProperties>
</file>