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9" r:id="rId3"/>
    <p:sldId id="278" r:id="rId4"/>
    <p:sldId id="288" r:id="rId5"/>
    <p:sldId id="268" r:id="rId6"/>
    <p:sldId id="263" r:id="rId7"/>
    <p:sldId id="281" r:id="rId8"/>
    <p:sldId id="282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C38B9-6FDB-463D-AE11-7699FA7CA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F78D2-0B75-478E-8863-7604CFC85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34B5D-6453-4C53-AD8D-12C683D8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E84-AADD-427E-9838-C358C73FBB52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B2872-8EF7-4897-83EB-6F3CA32B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E9BA7-F780-499A-8695-19EABFEC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D9A-22E0-4EA7-87AF-1FE17C4E1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8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0D3BE-AE27-4AB6-B783-FA2415F7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2A33FE-5A6E-4559-A90B-85C499426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48A58-D4FD-42CE-AB71-73DEE587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E84-AADD-427E-9838-C358C73FBB52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81C6C-B951-4574-8C37-10ECA375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B9581-4756-4C9A-BD07-F4D1C650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D9A-22E0-4EA7-87AF-1FE17C4E1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14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5849FA-646D-4511-87E3-A8ED0ED45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103CC4-D355-4B9B-B99D-C6B111855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F4777-D50F-4CA4-947B-A766AC94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E84-AADD-427E-9838-C358C73FBB52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89847-4D6F-43B6-8FC6-F8716C94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02036-49DC-4B5D-A668-6FA9EAD9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D9A-22E0-4EA7-87AF-1FE17C4E1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7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CC144-B687-4F09-A465-AEEAF6BEC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9B8D6E-3CF9-40CF-BA20-E9F982BD3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C784F-4516-45EA-9C89-21686F1F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E938EB-826A-40D3-BC22-C2426034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EC0A91-5B7C-4D3B-A5BE-E34DBD0D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15CE8-A847-4D0C-8C10-8FB35CD2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A7E8A3-7ED5-431D-9A2D-E793711A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09096-4F66-4534-8210-69637FB4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A7484-0BDA-4A7A-A81C-E1DF04D9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4DDE0-8A89-40A2-B9AB-45788034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785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CA9C1-0795-4249-B6A7-8241126D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9BAAE6-EB8E-4388-AEBF-D6DCD8A0C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403EB-51F7-4972-BDB2-CC7D8FE1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747D18-EDC1-45D3-A131-0616F89F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FBE3E5-16D2-400F-BDA1-5275C7E8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49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E0234-F54A-4CC2-8599-1AAA0594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C86DAB-D6C8-4889-BD1A-F7F819989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9952D6-2383-4DB0-B79F-666C220CD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D5B7E6-550E-4B54-9D93-4EF8F6FB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500A6B-4A60-431B-8C8A-D7D1AE14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78ADF6-5291-4E27-B6FC-6A698157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87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08F499-EA8F-4BB6-A3A2-4EEE5C0E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27F792-CD41-4772-8F91-34D99A6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CA6497-35AA-4169-93AC-B4A90CD9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274B0A-7ACE-4191-B4B0-801A0168B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647042-C3C6-4FC4-A756-9B842B357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F14B39-D000-43A0-AE74-D85C7DF4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9F04FF-4E6F-42EF-87BD-76D3295C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56F94D-3CF8-4ED5-80C3-6B5D6E64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302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0BA5D-2817-45F2-A320-8640D9EC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9E630E-88E5-4812-B069-DB4C1EFD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295C7C-DFD3-4FFD-9637-25D6FB19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B208E1-81FA-4363-AC84-28F15FDD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767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B5FD20-5455-42EE-BB53-DF86BD4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1F4C67-7634-4A43-B269-F3657F88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B18E81-76D6-402B-9107-038CEBC9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975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C34FC-5E2F-421C-A21A-2A0F60D1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B914D-7A60-4F58-9C61-0D569E6E1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5C0BEB-7234-419A-B7A1-5E9BB45ED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3702EB-DFCA-45DC-8F64-92EF1621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421B85-8A95-4522-B3EA-E6F6431A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78AFCC-B0BF-4A28-9646-9067759B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24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8494A-4B31-427C-A90E-F2E5E514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B242B-FF31-48C4-84E7-A5A7DF38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C3798-7654-4D38-8793-895C6A6C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E84-AADD-427E-9838-C358C73FBB52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98165-0552-4B7F-B157-8960E879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490F5-8BDC-4F8E-9EDB-AA197ABD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D9A-22E0-4EA7-87AF-1FE17C4E1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017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3EA4F-ED79-46BE-8F3C-72161F8D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A1B9C0-EDD4-43F8-853C-4BF56E2E8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9A5071-42F0-46B8-98A3-22D890185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32C7BE-61D8-46A5-80C8-B7CA8245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C117A4-CF1E-41A3-8D48-58320181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AA99BB-EECF-4980-88AF-1BEFA965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151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9C707-4204-44AC-95F9-00B32F92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0C7148-D1C3-490F-A4C9-0BAA881BD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E382D0-6298-43E9-8708-172A756D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72318B-5426-44A7-8341-909F9E37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43202-8444-4635-B160-FC7B26BB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767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ACC1D0-21EE-4E24-959D-B27AE3BC9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FEB191-8C53-4DF7-83A8-F29504D91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901498-5A21-4FBC-BEFD-F9EA9188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C001B3-CCC2-4243-B1DC-04088032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71418-2BD1-4CE7-A6D1-B0149689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70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C8D08-18BC-4CCB-8B0D-06947F5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DCAEA-2C99-4260-9609-F10C16CFE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56A29-880C-4DD4-A5E2-600BE7FB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E84-AADD-427E-9838-C358C73FBB52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D66FB-16D2-42B8-8426-EEE00D71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F297E-F601-4359-AC02-3982A794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D9A-22E0-4EA7-87AF-1FE17C4E1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0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84FD3-9DF8-4F24-AE8D-2943CE47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0A057-361A-433A-AE1B-E6A79663B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8A3F2-9F68-4621-9191-5B2EB3524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D656BA-B21B-4202-B142-2818D991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E84-AADD-427E-9838-C358C73FBB52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0D06E-3EC2-43E9-81F5-66BF7196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87D79-690D-4F9C-8187-A50313AA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D9A-22E0-4EA7-87AF-1FE17C4E1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3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DCFEF-6A35-494F-9589-AE35D5CB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E01C8D-B649-4965-B533-F2C71BAF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F9A7F-A08F-47F8-A1F8-9945E76B0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1FD87-1871-453D-9854-3B0D6367A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43B7D7-A91B-4D87-93EA-DCADAD20F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7AD7DF-36A6-459D-A1F3-F157371D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E84-AADD-427E-9838-C358C73FBB52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A5E373-018D-4B75-A038-C3E0CB67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8D26E8-C3D5-4B1F-8856-C1A88118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D9A-22E0-4EA7-87AF-1FE17C4E1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8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9A536-FFF6-4BB4-8387-669B58D2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A595A6-DCA0-4A15-878F-B3D64443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E84-AADD-427E-9838-C358C73FBB52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83B1DD-9F2F-4C91-9DF2-958C5125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BA49BF-1371-4817-B019-76E803BF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D9A-22E0-4EA7-87AF-1FE17C4E1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2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9183BC-A333-4BBA-90DA-6058A29D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E84-AADD-427E-9838-C358C73FBB52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05F5CD-369E-4A6C-9C24-D7582F05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83A7EE-A325-4673-B677-AB843312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D9A-22E0-4EA7-87AF-1FE17C4E1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3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8AA51-B3E2-4844-A83E-77796048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8B100-9E53-4D9C-B59F-F752649A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8B771A-0C27-494F-BFD3-2E18F0A9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EB393-EA08-49C9-BA8E-FE906DB6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E84-AADD-427E-9838-C358C73FBB52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4A3007-F28B-4C58-A9DB-114895DC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E89F5-B16F-427F-820E-B6A77B42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D9A-22E0-4EA7-87AF-1FE17C4E1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5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803CF-923D-4E54-AC05-370B8F79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4126F2-68C4-4BAD-86B3-2956E481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D336A-3BAC-46B3-B2D4-DE1568BC2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6014E-36CD-4DA8-BAFE-9126B8AC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E84-AADD-427E-9838-C358C73FBB52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75A8C-C897-41B3-A6F6-BDEEB327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9B9D1-F929-4C8B-BDFE-2DB58206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D9A-22E0-4EA7-87AF-1FE17C4E1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3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083DBA-5F61-47A4-BFAF-65685BCD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35C255-5826-4869-84F3-CA74B59AF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E597-C592-4900-82F4-31F3A26C4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B9E84-AADD-427E-9838-C358C73FBB52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CD54C-35B6-4955-B377-5F5E233CB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34CFE-ACA1-48FD-8359-6D555C2FA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1D9A-22E0-4EA7-87AF-1FE17C4E1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840F17-5A06-4678-9763-F1255545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7AED66-DA33-426C-937C-4F5027AC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F8B026-DAB2-4A5F-9B04-F20EEBF99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59B2-A88B-4448-B12C-BAD460684612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AE1A0-57F2-454E-9FA1-3303BB535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E2A062-4101-4A3B-9205-97234911D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25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98A135-EE3B-4B18-B3A5-56035D5474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" b="149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グループ化 6">
            <a:extLst>
              <a:ext uri="{FF2B5EF4-FFF2-40B4-BE49-F238E27FC236}">
                <a16:creationId xmlns:a16="http://schemas.microsoft.com/office/drawing/2014/main" id="{0161E79F-C63D-49DE-926D-192CD1284F9B}"/>
              </a:ext>
            </a:extLst>
          </p:cNvPr>
          <p:cNvGrpSpPr/>
          <p:nvPr/>
        </p:nvGrpSpPr>
        <p:grpSpPr>
          <a:xfrm>
            <a:off x="-716335" y="-850256"/>
            <a:ext cx="13370080" cy="9521579"/>
            <a:chOff x="-716335" y="-977847"/>
            <a:chExt cx="13370080" cy="9521579"/>
          </a:xfrm>
        </p:grpSpPr>
        <p:sp>
          <p:nvSpPr>
            <p:cNvPr id="11" name="正方形/長方形 1">
              <a:extLst>
                <a:ext uri="{FF2B5EF4-FFF2-40B4-BE49-F238E27FC236}">
                  <a16:creationId xmlns:a16="http://schemas.microsoft.com/office/drawing/2014/main" id="{714DE868-8DDF-4272-8B45-A2E8902D0537}"/>
                </a:ext>
              </a:extLst>
            </p:cNvPr>
            <p:cNvSpPr/>
            <p:nvPr/>
          </p:nvSpPr>
          <p:spPr>
            <a:xfrm>
              <a:off x="-716335" y="-977847"/>
              <a:ext cx="13370080" cy="9521579"/>
            </a:xfrm>
            <a:prstGeom prst="flowChartDocument">
              <a:avLst/>
            </a:prstGeom>
            <a:gradFill flip="none" rotWithShape="1">
              <a:gsLst>
                <a:gs pos="80000">
                  <a:schemeClr val="accent4">
                    <a:lumMod val="90000"/>
                    <a:alpha val="20000"/>
                  </a:schemeClr>
                </a:gs>
                <a:gs pos="30000">
                  <a:schemeClr val="accent1">
                    <a:lumMod val="97000"/>
                    <a:lumOff val="3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"/>
                <a:cs typeface="+mn-cs"/>
              </a:endParaRPr>
            </a:p>
          </p:txBody>
        </p:sp>
        <p:grpSp>
          <p:nvGrpSpPr>
            <p:cNvPr id="12" name="グループ化 5">
              <a:extLst>
                <a:ext uri="{FF2B5EF4-FFF2-40B4-BE49-F238E27FC236}">
                  <a16:creationId xmlns:a16="http://schemas.microsoft.com/office/drawing/2014/main" id="{9E21FB11-6BF0-42E1-9873-C9DC302DC865}"/>
                </a:ext>
              </a:extLst>
            </p:cNvPr>
            <p:cNvGrpSpPr/>
            <p:nvPr/>
          </p:nvGrpSpPr>
          <p:grpSpPr>
            <a:xfrm>
              <a:off x="2366453" y="2378079"/>
              <a:ext cx="8000276" cy="3569600"/>
              <a:chOff x="2366453" y="2120262"/>
              <a:chExt cx="8000276" cy="3569600"/>
            </a:xfrm>
          </p:grpSpPr>
          <p:sp>
            <p:nvSpPr>
              <p:cNvPr id="13" name="テキスト ボックス 3">
                <a:extLst>
                  <a:ext uri="{FF2B5EF4-FFF2-40B4-BE49-F238E27FC236}">
                    <a16:creationId xmlns:a16="http://schemas.microsoft.com/office/drawing/2014/main" id="{A0DAD16A-C2FB-4104-8BAC-1BC6B5DC58C8}"/>
                  </a:ext>
                </a:extLst>
              </p:cNvPr>
              <p:cNvSpPr txBox="1"/>
              <p:nvPr/>
            </p:nvSpPr>
            <p:spPr>
              <a:xfrm>
                <a:off x="8720124" y="3627759"/>
                <a:ext cx="1646605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3200" b="0" i="0" u="none" strike="noStrike" kern="1200" cap="none" spc="6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Verdana" panose="020B0604030504040204" pitchFamily="34" charset="0"/>
                  </a:rPr>
                  <a:t>이승현</a:t>
                </a:r>
                <a:endParaRPr kumimoji="1" lang="en-US" altLang="ko-KR" sz="3200" b="0" i="0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Verdana" panose="020B0604030504040204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3200" spc="6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Verdana" panose="020B0604030504040204" pitchFamily="34" charset="0"/>
                  </a:rPr>
                  <a:t>이은규</a:t>
                </a:r>
                <a:endParaRPr kumimoji="1" lang="en-US" altLang="ko-KR" sz="3200" spc="6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Verdana" panose="020B0604030504040204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3200" spc="6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Verdana" panose="020B0604030504040204" pitchFamily="34" charset="0"/>
                  </a:rPr>
                  <a:t>이진민</a:t>
                </a:r>
                <a:endParaRPr kumimoji="1" lang="en-US" altLang="ko-KR" sz="3200" spc="6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Verdana" panose="020B0604030504040204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3200" spc="6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Verdana" panose="020B0604030504040204" pitchFamily="34" charset="0"/>
                  </a:rPr>
                  <a:t>전영민</a:t>
                </a:r>
                <a:endParaRPr kumimoji="1" lang="en-US" altLang="ko-KR" sz="3200" spc="6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Verdana" panose="020B0604030504040204" pitchFamily="34" charset="0"/>
                </a:endParaRPr>
              </a:p>
            </p:txBody>
          </p:sp>
          <p:sp>
            <p:nvSpPr>
              <p:cNvPr id="14" name="テキスト ボックス 4">
                <a:extLst>
                  <a:ext uri="{FF2B5EF4-FFF2-40B4-BE49-F238E27FC236}">
                    <a16:creationId xmlns:a16="http://schemas.microsoft.com/office/drawing/2014/main" id="{D0D98D36-0A17-4A5D-8C05-F32ED7E76FFD}"/>
                  </a:ext>
                </a:extLst>
              </p:cNvPr>
              <p:cNvSpPr txBox="1"/>
              <p:nvPr/>
            </p:nvSpPr>
            <p:spPr>
              <a:xfrm>
                <a:off x="2366453" y="2120262"/>
                <a:ext cx="74590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5400" b="1" i="0" u="none" strike="noStrike" kern="1200" cap="none" spc="60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Verdana" panose="020B0604030504040204" pitchFamily="34" charset="0"/>
                  </a:rPr>
                  <a:t>캡스톤</a:t>
                </a:r>
                <a:r>
                  <a:rPr kumimoji="1" lang="ko-KR" altLang="en-US" sz="5400" b="1" i="0" u="none" strike="noStrike" kern="1200" cap="none" spc="6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Verdana" panose="020B0604030504040204" pitchFamily="34" charset="0"/>
                  </a:rPr>
                  <a:t> 프로젝트 </a:t>
                </a:r>
                <a:r>
                  <a:rPr kumimoji="1" lang="en-US" altLang="ko-KR" sz="5400" b="1" i="0" u="none" strike="noStrike" kern="1200" cap="none" spc="6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Verdana" panose="020B0604030504040204" pitchFamily="34" charset="0"/>
                  </a:rPr>
                  <a:t>4</a:t>
                </a:r>
                <a:r>
                  <a:rPr kumimoji="1" lang="ko-KR" altLang="en-US" sz="5400" b="1" spc="6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Verdana" panose="020B0604030504040204" pitchFamily="34" charset="0"/>
                  </a:rPr>
                  <a:t>조</a:t>
                </a:r>
                <a:endParaRPr kumimoji="1" lang="ja-JP" altLang="en-US" sz="5400" b="1" i="0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Verdan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163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8DB930-2CCF-4922-A7B5-412997734C1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8A035A-95F4-4B3C-B8B0-1F557F7D99D9}"/>
              </a:ext>
            </a:extLst>
          </p:cNvPr>
          <p:cNvSpPr txBox="1"/>
          <p:nvPr/>
        </p:nvSpPr>
        <p:spPr>
          <a:xfrm>
            <a:off x="458425" y="26214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57070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rPr>
              <a:t>피드백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57070">
                  <a:lumMod val="50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54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F7364C-640C-43D6-804C-4F23950CF5E1}"/>
              </a:ext>
            </a:extLst>
          </p:cNvPr>
          <p:cNvSpPr/>
          <p:nvPr/>
        </p:nvSpPr>
        <p:spPr>
          <a:xfrm>
            <a:off x="1225440" y="2841904"/>
            <a:ext cx="630578" cy="72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20037F-713B-472F-8DA3-A44F081447F0}"/>
              </a:ext>
            </a:extLst>
          </p:cNvPr>
          <p:cNvSpPr/>
          <p:nvPr/>
        </p:nvSpPr>
        <p:spPr>
          <a:xfrm>
            <a:off x="1225440" y="4112477"/>
            <a:ext cx="630578" cy="72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DDE009-E0F8-4643-96D0-DF0B6E8F6B19}"/>
              </a:ext>
            </a:extLst>
          </p:cNvPr>
          <p:cNvSpPr/>
          <p:nvPr/>
        </p:nvSpPr>
        <p:spPr>
          <a:xfrm>
            <a:off x="1225440" y="5373814"/>
            <a:ext cx="630578" cy="72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8016B5-6D9C-4935-A6BA-001E7AF3DA3A}"/>
              </a:ext>
            </a:extLst>
          </p:cNvPr>
          <p:cNvSpPr/>
          <p:nvPr/>
        </p:nvSpPr>
        <p:spPr>
          <a:xfrm>
            <a:off x="1225440" y="1562095"/>
            <a:ext cx="630578" cy="72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"/>
              <a:cs typeface="+mn-cs"/>
            </a:endParaRPr>
          </a:p>
        </p:txBody>
      </p:sp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C12A54A6-ED4F-4D8A-AC77-DD400A9F86C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"/>
              <a:cs typeface="+mn-cs"/>
            </a:endParaRPr>
          </a:p>
        </p:txBody>
      </p:sp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7F68CA12-709B-4931-9B31-8809A5461EF6}"/>
              </a:ext>
            </a:extLst>
          </p:cNvPr>
          <p:cNvSpPr txBox="1"/>
          <p:nvPr/>
        </p:nvSpPr>
        <p:spPr>
          <a:xfrm>
            <a:off x="458425" y="26214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57070">
                    <a:lumMod val="50000"/>
                  </a:srgbClr>
                </a:solidFill>
                <a:effectLst/>
                <a:uLnTx/>
                <a:uFillTx/>
                <a:latin typeface="Kelson Sans" panose="020005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목차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57070">
                  <a:lumMod val="50000"/>
                </a:srgbClr>
              </a:solidFill>
              <a:effectLst/>
              <a:uLnTx/>
              <a:uFillTx/>
              <a:latin typeface="Kelson Sans" panose="02000500000000000000" pitchFamily="50" charset="0"/>
              <a:ea typeface="DotumChe" panose="020B0609000101010101" pitchFamily="49" charset="-127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D993F-ED3E-4504-ADC1-66EE64191020}"/>
              </a:ext>
            </a:extLst>
          </p:cNvPr>
          <p:cNvSpPr txBox="1"/>
          <p:nvPr/>
        </p:nvSpPr>
        <p:spPr>
          <a:xfrm>
            <a:off x="1256145" y="1644072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elson Sans" panose="02000500000000000000"/>
                <a:cs typeface="+mn-cs"/>
              </a:rPr>
              <a:t>01</a:t>
            </a:r>
            <a:endParaRPr kumimoji="1" lang="ko-KR" altLang="en-US" sz="28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elson Sans" panose="02000500000000000000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21DA4-CF09-4D21-8E2F-2937C2952964}"/>
              </a:ext>
            </a:extLst>
          </p:cNvPr>
          <p:cNvSpPr txBox="1"/>
          <p:nvPr/>
        </p:nvSpPr>
        <p:spPr>
          <a:xfrm>
            <a:off x="2332185" y="158865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elson Sans" panose="02000500000000000000"/>
                <a:cs typeface="+mn-cs"/>
              </a:rPr>
              <a:t>문제점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53E43-5FD6-4995-BCA8-F0BD60FE4FB0}"/>
              </a:ext>
            </a:extLst>
          </p:cNvPr>
          <p:cNvSpPr txBox="1"/>
          <p:nvPr/>
        </p:nvSpPr>
        <p:spPr>
          <a:xfrm>
            <a:off x="1256145" y="2904837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elson Sans" panose="02000500000000000000"/>
                <a:cs typeface="+mn-cs"/>
              </a:rPr>
              <a:t>02</a:t>
            </a:r>
            <a:endParaRPr kumimoji="1" lang="ko-KR" altLang="en-US" sz="28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elson Sans" panose="02000500000000000000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48E1B-776B-46AA-A768-AF004FEE1D8A}"/>
              </a:ext>
            </a:extLst>
          </p:cNvPr>
          <p:cNvSpPr txBox="1"/>
          <p:nvPr/>
        </p:nvSpPr>
        <p:spPr>
          <a:xfrm>
            <a:off x="2332185" y="2849419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elson Sans" panose="02000500000000000000"/>
                <a:cs typeface="+mn-cs"/>
              </a:rPr>
              <a:t>아이디어 착안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C8C61-585A-4E48-ACCE-606EB80330E1}"/>
              </a:ext>
            </a:extLst>
          </p:cNvPr>
          <p:cNvSpPr txBox="1"/>
          <p:nvPr/>
        </p:nvSpPr>
        <p:spPr>
          <a:xfrm>
            <a:off x="1256145" y="4165602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elson Sans" panose="02000500000000000000"/>
                <a:cs typeface="+mn-cs"/>
              </a:rPr>
              <a:t>03</a:t>
            </a:r>
            <a:endParaRPr kumimoji="1" lang="ko-KR" altLang="en-US" sz="28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elson Sans" panose="0200050000000000000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60BB47-65E5-431D-8C00-843C8B99625F}"/>
              </a:ext>
            </a:extLst>
          </p:cNvPr>
          <p:cNvSpPr txBox="1"/>
          <p:nvPr/>
        </p:nvSpPr>
        <p:spPr>
          <a:xfrm>
            <a:off x="2332185" y="4110184"/>
            <a:ext cx="3087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Kelson Sans" panose="02000500000000000000"/>
              </a:rPr>
              <a:t>프로토타입 선정</a:t>
            </a:r>
            <a:endParaRPr kumimoji="1" lang="ko-KR" altLang="en-US" sz="28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elson Sans" panose="02000500000000000000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5B570-CA2C-45D0-85E4-9093C424C23B}"/>
              </a:ext>
            </a:extLst>
          </p:cNvPr>
          <p:cNvSpPr txBox="1"/>
          <p:nvPr/>
        </p:nvSpPr>
        <p:spPr>
          <a:xfrm>
            <a:off x="1256145" y="5426366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elson Sans" panose="02000500000000000000"/>
                <a:cs typeface="+mn-cs"/>
              </a:rPr>
              <a:t>04</a:t>
            </a:r>
            <a:endParaRPr kumimoji="1" lang="ko-KR" altLang="en-US" sz="28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elson Sans" panose="02000500000000000000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CC724-A682-4BD5-9B81-FE390FF63004}"/>
              </a:ext>
            </a:extLst>
          </p:cNvPr>
          <p:cNvSpPr txBox="1"/>
          <p:nvPr/>
        </p:nvSpPr>
        <p:spPr>
          <a:xfrm>
            <a:off x="2332185" y="5370948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elson Sans" panose="02000500000000000000"/>
                <a:cs typeface="+mn-cs"/>
              </a:rPr>
              <a:t>피드백</a:t>
            </a:r>
          </a:p>
        </p:txBody>
      </p:sp>
      <p:pic>
        <p:nvPicPr>
          <p:cNvPr id="21" name="그림 20" descr="건물, 하늘, 실외, 대형이(가) 표시된 사진&#10;&#10;매우 높은 신뢰도로 생성된 설명">
            <a:extLst>
              <a:ext uri="{FF2B5EF4-FFF2-40B4-BE49-F238E27FC236}">
                <a16:creationId xmlns:a16="http://schemas.microsoft.com/office/drawing/2014/main" id="{A0B2E235-97C5-4D42-82EA-CC71CBD16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73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6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8DB930-2CCF-4922-A7B5-412997734C1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8A035A-95F4-4B3C-B8B0-1F557F7D99D9}"/>
              </a:ext>
            </a:extLst>
          </p:cNvPr>
          <p:cNvSpPr txBox="1"/>
          <p:nvPr/>
        </p:nvSpPr>
        <p:spPr>
          <a:xfrm>
            <a:off x="458425" y="26214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dirty="0">
                <a:solidFill>
                  <a:srgbClr val="757070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rPr>
              <a:t>문제점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57070">
                  <a:lumMod val="50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Verdan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7164E3-ED68-4E1C-8462-0E9B4785B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375" y="960654"/>
            <a:ext cx="5101249" cy="493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76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8DB930-2CCF-4922-A7B5-412997734C1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8A035A-95F4-4B3C-B8B0-1F557F7D99D9}"/>
              </a:ext>
            </a:extLst>
          </p:cNvPr>
          <p:cNvSpPr txBox="1"/>
          <p:nvPr/>
        </p:nvSpPr>
        <p:spPr>
          <a:xfrm>
            <a:off x="458425" y="26214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57070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rPr>
              <a:t>문제점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57070">
                  <a:lumMod val="50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Verdana" panose="020B060403050404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D45C96-57E8-4169-A96B-0CA94D11F61B}"/>
              </a:ext>
            </a:extLst>
          </p:cNvPr>
          <p:cNvGrpSpPr/>
          <p:nvPr/>
        </p:nvGrpSpPr>
        <p:grpSpPr>
          <a:xfrm>
            <a:off x="1039964" y="1599356"/>
            <a:ext cx="10112072" cy="2880000"/>
            <a:chOff x="1110482" y="2293832"/>
            <a:chExt cx="10112072" cy="2880000"/>
          </a:xfrm>
        </p:grpSpPr>
        <p:sp>
          <p:nvSpPr>
            <p:cNvPr id="11" name="正方形/長方形 12">
              <a:extLst>
                <a:ext uri="{FF2B5EF4-FFF2-40B4-BE49-F238E27FC236}">
                  <a16:creationId xmlns:a16="http://schemas.microsoft.com/office/drawing/2014/main" id="{523DB4B7-6F82-4ABB-84E8-81F402B4E758}"/>
                </a:ext>
              </a:extLst>
            </p:cNvPr>
            <p:cNvSpPr/>
            <p:nvPr/>
          </p:nvSpPr>
          <p:spPr>
            <a:xfrm>
              <a:off x="1110482" y="2293832"/>
              <a:ext cx="2880000" cy="28800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"/>
                <a:cs typeface="+mn-cs"/>
              </a:endParaRPr>
            </a:p>
          </p:txBody>
        </p:sp>
        <p:sp>
          <p:nvSpPr>
            <p:cNvPr id="18" name="正方形/長方形 12">
              <a:extLst>
                <a:ext uri="{FF2B5EF4-FFF2-40B4-BE49-F238E27FC236}">
                  <a16:creationId xmlns:a16="http://schemas.microsoft.com/office/drawing/2014/main" id="{555026AC-6641-439D-8DD0-D75663E1AE7A}"/>
                </a:ext>
              </a:extLst>
            </p:cNvPr>
            <p:cNvSpPr/>
            <p:nvPr/>
          </p:nvSpPr>
          <p:spPr>
            <a:xfrm>
              <a:off x="8342554" y="2293832"/>
              <a:ext cx="2880000" cy="28800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"/>
                <a:cs typeface="+mn-cs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1669B0B-BFEA-45B1-B067-090C32C08CAC}"/>
              </a:ext>
            </a:extLst>
          </p:cNvPr>
          <p:cNvGrpSpPr/>
          <p:nvPr/>
        </p:nvGrpSpPr>
        <p:grpSpPr>
          <a:xfrm>
            <a:off x="1366982" y="4969156"/>
            <a:ext cx="2290618" cy="791048"/>
            <a:chOff x="1366982" y="4969164"/>
            <a:chExt cx="2290618" cy="435325"/>
          </a:xfrm>
        </p:grpSpPr>
        <p:sp>
          <p:nvSpPr>
            <p:cNvPr id="20" name="テキスト ボックス 10">
              <a:extLst>
                <a:ext uri="{FF2B5EF4-FFF2-40B4-BE49-F238E27FC236}">
                  <a16:creationId xmlns:a16="http://schemas.microsoft.com/office/drawing/2014/main" id="{C114480A-6ED4-410D-85D3-3C2CC7FB7E50}"/>
                </a:ext>
              </a:extLst>
            </p:cNvPr>
            <p:cNvSpPr txBox="1"/>
            <p:nvPr/>
          </p:nvSpPr>
          <p:spPr>
            <a:xfrm>
              <a:off x="1402051" y="5141959"/>
              <a:ext cx="2220480" cy="262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757070">
                      <a:lumMod val="5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Verdana" panose="020B0604030504040204" pitchFamily="34" charset="0"/>
                </a:rPr>
                <a:t>낭비되는 시간</a:t>
              </a:r>
              <a:endParaRPr kumimoji="1" lang="ja-JP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757070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F2997DA-D919-4FEB-822A-6D2B272E79B8}"/>
                </a:ext>
              </a:extLst>
            </p:cNvPr>
            <p:cNvCxnSpPr/>
            <p:nvPr/>
          </p:nvCxnSpPr>
          <p:spPr>
            <a:xfrm>
              <a:off x="1366982" y="4969164"/>
              <a:ext cx="229061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C0072BF-63DA-4250-8A67-D73E55679CEE}"/>
              </a:ext>
            </a:extLst>
          </p:cNvPr>
          <p:cNvGrpSpPr/>
          <p:nvPr/>
        </p:nvGrpSpPr>
        <p:grpSpPr>
          <a:xfrm>
            <a:off x="4950691" y="4982258"/>
            <a:ext cx="2290618" cy="762285"/>
            <a:chOff x="1366982" y="4969164"/>
            <a:chExt cx="2290618" cy="762285"/>
          </a:xfrm>
        </p:grpSpPr>
        <p:sp>
          <p:nvSpPr>
            <p:cNvPr id="25" name="テキスト ボックス 10">
              <a:extLst>
                <a:ext uri="{FF2B5EF4-FFF2-40B4-BE49-F238E27FC236}">
                  <a16:creationId xmlns:a16="http://schemas.microsoft.com/office/drawing/2014/main" id="{7E11D125-653B-4378-9E71-DC74414EB896}"/>
                </a:ext>
              </a:extLst>
            </p:cNvPr>
            <p:cNvSpPr txBox="1"/>
            <p:nvPr/>
          </p:nvSpPr>
          <p:spPr>
            <a:xfrm>
              <a:off x="1571586" y="5254395"/>
              <a:ext cx="189988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500" b="1" dirty="0">
                  <a:solidFill>
                    <a:srgbClr val="757070">
                      <a:lumMod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Verdana" panose="020B0604030504040204" pitchFamily="34" charset="0"/>
                </a:rPr>
                <a:t>취약한 보안</a:t>
              </a:r>
              <a:endParaRPr kumimoji="1" lang="en-US" altLang="ko-KR" sz="2500" b="1" dirty="0">
                <a:solidFill>
                  <a:srgbClr val="757070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6FCA26C-22B4-4525-94E0-C51285CBB040}"/>
                </a:ext>
              </a:extLst>
            </p:cNvPr>
            <p:cNvCxnSpPr/>
            <p:nvPr/>
          </p:nvCxnSpPr>
          <p:spPr>
            <a:xfrm>
              <a:off x="1366982" y="4969164"/>
              <a:ext cx="229061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553CFD6-8BFE-45E3-98D9-D06C2AAA637A}"/>
              </a:ext>
            </a:extLst>
          </p:cNvPr>
          <p:cNvGrpSpPr/>
          <p:nvPr/>
        </p:nvGrpSpPr>
        <p:grpSpPr>
          <a:xfrm>
            <a:off x="8534400" y="4995352"/>
            <a:ext cx="2290618" cy="762285"/>
            <a:chOff x="1366982" y="4969164"/>
            <a:chExt cx="2290618" cy="762285"/>
          </a:xfrm>
        </p:grpSpPr>
        <p:sp>
          <p:nvSpPr>
            <p:cNvPr id="30" name="テキスト ボックス 10">
              <a:extLst>
                <a:ext uri="{FF2B5EF4-FFF2-40B4-BE49-F238E27FC236}">
                  <a16:creationId xmlns:a16="http://schemas.microsoft.com/office/drawing/2014/main" id="{E56344AC-5DD3-44B1-B62F-CFF0FCDBAC90}"/>
                </a:ext>
              </a:extLst>
            </p:cNvPr>
            <p:cNvSpPr txBox="1"/>
            <p:nvPr/>
          </p:nvSpPr>
          <p:spPr>
            <a:xfrm>
              <a:off x="1411287" y="5254395"/>
              <a:ext cx="222048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757070">
                      <a:lumMod val="5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Verdana" panose="020B0604030504040204" pitchFamily="34" charset="0"/>
                </a:rPr>
                <a:t>불투명한 관리</a:t>
              </a:r>
              <a:endParaRPr kumimoji="1" lang="ja-JP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757070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A3E8052-F633-48AE-A740-460D2854DC36}"/>
                </a:ext>
              </a:extLst>
            </p:cNvPr>
            <p:cNvCxnSpPr/>
            <p:nvPr/>
          </p:nvCxnSpPr>
          <p:spPr>
            <a:xfrm>
              <a:off x="1366982" y="4969164"/>
              <a:ext cx="229061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B0A4782-EC82-4492-BAC1-662D349D2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82" y="1087490"/>
            <a:ext cx="2617636" cy="33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1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8DB930-2CCF-4922-A7B5-412997734C1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8A035A-95F4-4B3C-B8B0-1F557F7D99D9}"/>
              </a:ext>
            </a:extLst>
          </p:cNvPr>
          <p:cNvSpPr txBox="1"/>
          <p:nvPr/>
        </p:nvSpPr>
        <p:spPr>
          <a:xfrm>
            <a:off x="458425" y="262140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57070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rPr>
              <a:t>아이디어 착안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57070">
                  <a:lumMod val="50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845D4-E793-4A66-A743-F283E711EF1D}"/>
              </a:ext>
            </a:extLst>
          </p:cNvPr>
          <p:cNvSpPr txBox="1"/>
          <p:nvPr/>
        </p:nvSpPr>
        <p:spPr>
          <a:xfrm>
            <a:off x="745067" y="1659466"/>
            <a:ext cx="10617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낭비되는 시간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대기인원을 기다릴 필요 없이 바로 출력</a:t>
            </a:r>
            <a:endParaRPr lang="en-US" altLang="ko-KR" sz="2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시간에 미리 출력</a:t>
            </a:r>
            <a:endParaRPr lang="en-US" altLang="ko-KR" sz="2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24/7 </a:t>
            </a:r>
            <a:r>
              <a:rPr lang="ko-KR" alt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sz="2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064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8DB930-2CCF-4922-A7B5-412997734C1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8A035A-95F4-4B3C-B8B0-1F557F7D99D9}"/>
              </a:ext>
            </a:extLst>
          </p:cNvPr>
          <p:cNvSpPr txBox="1"/>
          <p:nvPr/>
        </p:nvSpPr>
        <p:spPr>
          <a:xfrm>
            <a:off x="458425" y="262140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57070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rPr>
              <a:t>아이디어 착안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57070">
                  <a:lumMod val="50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845D4-E793-4A66-A743-F283E711EF1D}"/>
              </a:ext>
            </a:extLst>
          </p:cNvPr>
          <p:cNvSpPr txBox="1"/>
          <p:nvPr/>
        </p:nvSpPr>
        <p:spPr>
          <a:xfrm>
            <a:off x="745067" y="1659466"/>
            <a:ext cx="106172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취약한 보안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키로거</a:t>
            </a: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백도어</a:t>
            </a: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등 개인 정보 유출 방지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sz="2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매체에 </a:t>
            </a:r>
            <a:r>
              <a:rPr lang="ko-KR" altLang="en-US" sz="2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랜섬웨어</a:t>
            </a:r>
            <a:r>
              <a:rPr lang="ko-KR" altLang="en-US" sz="2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 바이러스 확산 방지</a:t>
            </a: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lang="en-US" altLang="ko-KR" sz="2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개인 실수로 인한 정보 유출 방지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180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8DB930-2CCF-4922-A7B5-412997734C1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8A035A-95F4-4B3C-B8B0-1F557F7D99D9}"/>
              </a:ext>
            </a:extLst>
          </p:cNvPr>
          <p:cNvSpPr txBox="1"/>
          <p:nvPr/>
        </p:nvSpPr>
        <p:spPr>
          <a:xfrm>
            <a:off x="458425" y="262140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57070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rPr>
              <a:t>아이디어 착안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57070">
                  <a:lumMod val="50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845D4-E793-4A66-A743-F283E711EF1D}"/>
              </a:ext>
            </a:extLst>
          </p:cNvPr>
          <p:cNvSpPr txBox="1"/>
          <p:nvPr/>
        </p:nvSpPr>
        <p:spPr>
          <a:xfrm>
            <a:off x="745067" y="1659466"/>
            <a:ext cx="106172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불투명한 관리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유지보수 비용 절감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sz="2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투명한 거래내역 관리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088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8DB930-2CCF-4922-A7B5-412997734C1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8A035A-95F4-4B3C-B8B0-1F557F7D99D9}"/>
              </a:ext>
            </a:extLst>
          </p:cNvPr>
          <p:cNvSpPr txBox="1"/>
          <p:nvPr/>
        </p:nvSpPr>
        <p:spPr>
          <a:xfrm>
            <a:off x="458425" y="26214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57070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rPr>
              <a:t>프로토 타입 선정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57070">
                  <a:lumMod val="50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Verdana" panose="020B060403050404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65D16B-71A3-494A-B912-DF66828AF10A}"/>
              </a:ext>
            </a:extLst>
          </p:cNvPr>
          <p:cNvGrpSpPr/>
          <p:nvPr/>
        </p:nvGrpSpPr>
        <p:grpSpPr>
          <a:xfrm>
            <a:off x="2328488" y="2129656"/>
            <a:ext cx="7230533" cy="3445354"/>
            <a:chOff x="2650067" y="2383656"/>
            <a:chExt cx="7230533" cy="344535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1966893-4648-4FB4-8A34-4E4767070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0541" y="2383656"/>
              <a:ext cx="4900059" cy="34453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8A223B-A436-4E42-A03A-2F3CCA7AFACB}"/>
                </a:ext>
              </a:extLst>
            </p:cNvPr>
            <p:cNvSpPr txBox="1"/>
            <p:nvPr/>
          </p:nvSpPr>
          <p:spPr>
            <a:xfrm>
              <a:off x="2700867" y="2785533"/>
              <a:ext cx="6824133" cy="132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700" dirty="0" err="1">
                  <a:solidFill>
                    <a:schemeClr val="bg1"/>
                  </a:solidFill>
                  <a:latin typeface="+mj-lt"/>
                </a:rPr>
                <a:t>PrintAnywhere</a:t>
              </a:r>
              <a:endParaRPr lang="ko-KR" altLang="en-US" sz="77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A54D3D-E2BF-4CC4-AE7B-F7AA14DAA4E9}"/>
                </a:ext>
              </a:extLst>
            </p:cNvPr>
            <p:cNvSpPr txBox="1"/>
            <p:nvPr/>
          </p:nvSpPr>
          <p:spPr>
            <a:xfrm>
              <a:off x="2650067" y="2734734"/>
              <a:ext cx="6824133" cy="132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700" dirty="0" err="1">
                  <a:solidFill>
                    <a:schemeClr val="accent1"/>
                  </a:solidFill>
                  <a:latin typeface="+mj-lt"/>
                </a:rPr>
                <a:t>PrintAnywhere</a:t>
              </a:r>
              <a:endParaRPr lang="ko-KR" altLang="en-US" sz="77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0EA61B-F9D6-4310-BCE9-8F9AF8D7FE19}"/>
                </a:ext>
              </a:extLst>
            </p:cNvPr>
            <p:cNvSpPr txBox="1"/>
            <p:nvPr/>
          </p:nvSpPr>
          <p:spPr>
            <a:xfrm>
              <a:off x="5985933" y="3964968"/>
              <a:ext cx="35390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언제나 어디서나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96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8DB930-2CCF-4922-A7B5-412997734C1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8A035A-95F4-4B3C-B8B0-1F557F7D99D9}"/>
              </a:ext>
            </a:extLst>
          </p:cNvPr>
          <p:cNvSpPr txBox="1"/>
          <p:nvPr/>
        </p:nvSpPr>
        <p:spPr>
          <a:xfrm>
            <a:off x="458425" y="262140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57070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rPr>
              <a:t>프로토타입 선정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57070">
                  <a:lumMod val="50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845D4-E793-4A66-A743-F283E711EF1D}"/>
              </a:ext>
            </a:extLst>
          </p:cNvPr>
          <p:cNvSpPr txBox="1"/>
          <p:nvPr/>
        </p:nvSpPr>
        <p:spPr>
          <a:xfrm>
            <a:off x="745067" y="1659466"/>
            <a:ext cx="1061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키오스크 프린팅 서비스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프린트애니웨어</a:t>
            </a:r>
            <a:r>
              <a:rPr lang="ko-KR" altLang="en-US" sz="3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앤드포인트</a:t>
            </a:r>
            <a:r>
              <a:rPr lang="ko-KR" altLang="en-US" sz="3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프린팅 서비스</a:t>
            </a:r>
            <a:endParaRPr lang="en-US" altLang="ko-KR" sz="3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172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2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03AFB9"/>
      </a:accent1>
      <a:accent2>
        <a:srgbClr val="59C6D3"/>
      </a:accent2>
      <a:accent3>
        <a:srgbClr val="B5ECF1"/>
      </a:accent3>
      <a:accent4>
        <a:srgbClr val="FFEA9A"/>
      </a:accent4>
      <a:accent5>
        <a:srgbClr val="FDB805"/>
      </a:accent5>
      <a:accent6>
        <a:srgbClr val="FFA000"/>
      </a:accent6>
      <a:hlink>
        <a:srgbClr val="3A3838"/>
      </a:hlink>
      <a:folHlink>
        <a:srgbClr val="3A3838"/>
      </a:folHlink>
    </a:clrScheme>
    <a:fontScheme name="180610">
      <a:majorFont>
        <a:latin typeface="Arial"/>
        <a:ea typeface="나눔스퀘어라운드 Regular"/>
        <a:cs typeface=""/>
      </a:majorFont>
      <a:minorFont>
        <a:latin typeface="Yu Gothic"/>
        <a:ea typeface="나눔스퀘어라운드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BDBF4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99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Kelson Sans</vt:lpstr>
      <vt:lpstr>Yu Gothic</vt:lpstr>
      <vt:lpstr>나눔스퀘어라운드 Light</vt:lpstr>
      <vt:lpstr>나눔스퀘어라운드 Regular</vt:lpstr>
      <vt:lpstr>DotumChe</vt:lpstr>
      <vt:lpstr>맑은 고딕</vt:lpstr>
      <vt:lpstr>Arial</vt:lpstr>
      <vt:lpstr>Symbol</vt:lpstr>
      <vt:lpstr>Verdana</vt:lpstr>
      <vt:lpstr>Office 테마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YoungMin</dc:creator>
  <cp:lastModifiedBy>Jun YoungMin</cp:lastModifiedBy>
  <cp:revision>7</cp:revision>
  <dcterms:created xsi:type="dcterms:W3CDTF">2018-09-11T05:28:35Z</dcterms:created>
  <dcterms:modified xsi:type="dcterms:W3CDTF">2018-09-11T06:18:20Z</dcterms:modified>
</cp:coreProperties>
</file>