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354" r:id="rId3"/>
    <p:sldId id="419" r:id="rId4"/>
    <p:sldId id="418" r:id="rId5"/>
    <p:sldId id="42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99" d="100"/>
          <a:sy n="99" d="100"/>
        </p:scale>
        <p:origin x="78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if for general training purposes</a:t>
            </a:r>
          </a:p>
          <a:p>
            <a:r>
              <a:rPr lang="en-US" dirty="0" smtClean="0"/>
              <a:t>Material is set of support  slides for lectures kept in the class room </a:t>
            </a:r>
          </a:p>
          <a:p>
            <a:r>
              <a:rPr lang="en-US" dirty="0" smtClean="0"/>
              <a:t>Material will be updated during courses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1</a:t>
            </a:r>
            <a:endParaRPr lang="en-US" dirty="0"/>
          </a:p>
        </p:txBody>
      </p:sp>
      <p:sp>
        <p:nvSpPr>
          <p:cNvPr id="4" name="Suorakulmio 4"/>
          <p:cNvSpPr/>
          <p:nvPr/>
        </p:nvSpPr>
        <p:spPr>
          <a:xfrm>
            <a:off x="129437" y="1384827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orakulmio 5"/>
          <p:cNvSpPr/>
          <p:nvPr/>
        </p:nvSpPr>
        <p:spPr>
          <a:xfrm>
            <a:off x="1907927" y="138482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Suorakulmio 6"/>
          <p:cNvSpPr/>
          <p:nvPr/>
        </p:nvSpPr>
        <p:spPr>
          <a:xfrm>
            <a:off x="3729837" y="1372903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7"/>
          <p:cNvSpPr/>
          <p:nvPr/>
        </p:nvSpPr>
        <p:spPr>
          <a:xfrm>
            <a:off x="5544107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8"/>
          <p:cNvSpPr/>
          <p:nvPr/>
        </p:nvSpPr>
        <p:spPr>
          <a:xfrm>
            <a:off x="135382" y="398904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/>
          <p:cNvSpPr/>
          <p:nvPr/>
        </p:nvSpPr>
        <p:spPr>
          <a:xfrm>
            <a:off x="1907927" y="3977116"/>
            <a:ext cx="1584176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729837" y="396519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1"/>
          <p:cNvSpPr/>
          <p:nvPr/>
        </p:nvSpPr>
        <p:spPr>
          <a:xfrm>
            <a:off x="5544107" y="395521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iruutu 12"/>
          <p:cNvSpPr txBox="1"/>
          <p:nvPr/>
        </p:nvSpPr>
        <p:spPr>
          <a:xfrm>
            <a:off x="489477" y="145691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Functional Requirement</a:t>
            </a:r>
            <a:endParaRPr lang="en-US" sz="1000" dirty="0"/>
          </a:p>
        </p:txBody>
      </p:sp>
      <p:sp>
        <p:nvSpPr>
          <p:cNvPr id="13" name="Tekstiruutu 14"/>
          <p:cNvSpPr txBox="1"/>
          <p:nvPr/>
        </p:nvSpPr>
        <p:spPr>
          <a:xfrm>
            <a:off x="2101596" y="15435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4" name="Tekstiruutu 13"/>
          <p:cNvSpPr txBox="1"/>
          <p:nvPr/>
        </p:nvSpPr>
        <p:spPr>
          <a:xfrm>
            <a:off x="2221413" y="3302637"/>
            <a:ext cx="9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5" name="Tekstiruutu 16"/>
          <p:cNvSpPr txBox="1"/>
          <p:nvPr/>
        </p:nvSpPr>
        <p:spPr>
          <a:xfrm>
            <a:off x="3952683" y="3282687"/>
            <a:ext cx="10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6" name="Tekstiruutu 17"/>
          <p:cNvSpPr txBox="1"/>
          <p:nvPr/>
        </p:nvSpPr>
        <p:spPr>
          <a:xfrm>
            <a:off x="5541362" y="3268814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17" name="Tekstiruutu 18"/>
          <p:cNvSpPr txBox="1"/>
          <p:nvPr/>
        </p:nvSpPr>
        <p:spPr>
          <a:xfrm>
            <a:off x="21425" y="57842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18" name="Tekstiruutu 19"/>
          <p:cNvSpPr txBox="1"/>
          <p:nvPr/>
        </p:nvSpPr>
        <p:spPr>
          <a:xfrm>
            <a:off x="3909856" y="154827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9" name="Tekstiruutu 20"/>
          <p:cNvSpPr txBox="1"/>
          <p:nvPr/>
        </p:nvSpPr>
        <p:spPr>
          <a:xfrm>
            <a:off x="5744385" y="152733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0" name="Tekstiruutu 21"/>
          <p:cNvSpPr txBox="1"/>
          <p:nvPr/>
        </p:nvSpPr>
        <p:spPr>
          <a:xfrm>
            <a:off x="309457" y="412113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1" name="Tekstiruutu 23"/>
          <p:cNvSpPr txBox="1"/>
          <p:nvPr/>
        </p:nvSpPr>
        <p:spPr>
          <a:xfrm>
            <a:off x="3909857" y="40988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2" name="Tekstiruutu 29"/>
          <p:cNvSpPr txBox="1"/>
          <p:nvPr/>
        </p:nvSpPr>
        <p:spPr>
          <a:xfrm>
            <a:off x="1821625" y="4095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Agile</a:t>
            </a:r>
          </a:p>
          <a:p>
            <a:pPr algn="ctr"/>
            <a:r>
              <a:rPr lang="en-US" dirty="0" smtClean="0"/>
              <a:t>Epic / Theme</a:t>
            </a:r>
          </a:p>
        </p:txBody>
      </p:sp>
      <p:sp>
        <p:nvSpPr>
          <p:cNvPr id="23" name="Tekstiruutu 31"/>
          <p:cNvSpPr txBox="1"/>
          <p:nvPr/>
        </p:nvSpPr>
        <p:spPr>
          <a:xfrm>
            <a:off x="3666010" y="5790167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24" name="Kuva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3" y="1943645"/>
            <a:ext cx="786143" cy="1424172"/>
          </a:xfrm>
          <a:prstGeom prst="rect">
            <a:avLst/>
          </a:prstGeom>
        </p:spPr>
      </p:pic>
      <p:sp>
        <p:nvSpPr>
          <p:cNvPr id="25" name="Tekstiruutu 33"/>
          <p:cNvSpPr txBox="1"/>
          <p:nvPr/>
        </p:nvSpPr>
        <p:spPr>
          <a:xfrm>
            <a:off x="106593" y="3412645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26" name="Kuva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09" y="2017602"/>
            <a:ext cx="897569" cy="1297065"/>
          </a:xfrm>
          <a:prstGeom prst="rect">
            <a:avLst/>
          </a:prstGeom>
        </p:spPr>
      </p:pic>
      <p:pic>
        <p:nvPicPr>
          <p:cNvPr id="27" name="Kuva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09" y="2029527"/>
            <a:ext cx="1473894" cy="1479813"/>
          </a:xfrm>
          <a:prstGeom prst="rect">
            <a:avLst/>
          </a:prstGeom>
        </p:spPr>
      </p:pic>
      <p:pic>
        <p:nvPicPr>
          <p:cNvPr id="28" name="Kuva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25" y="2050625"/>
            <a:ext cx="1241922" cy="1142568"/>
          </a:xfrm>
          <a:prstGeom prst="rect">
            <a:avLst/>
          </a:prstGeom>
        </p:spPr>
      </p:pic>
      <p:pic>
        <p:nvPicPr>
          <p:cNvPr id="29" name="Kuva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2" y="4619423"/>
            <a:ext cx="1341457" cy="1067800"/>
          </a:xfrm>
          <a:prstGeom prst="rect">
            <a:avLst/>
          </a:prstGeom>
        </p:spPr>
      </p:pic>
      <p:sp>
        <p:nvSpPr>
          <p:cNvPr id="30" name="Tekstiruutu 38"/>
          <p:cNvSpPr txBox="1"/>
          <p:nvPr/>
        </p:nvSpPr>
        <p:spPr>
          <a:xfrm>
            <a:off x="5520212" y="577065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1" name="Tekstiruutu 39"/>
          <p:cNvSpPr txBox="1"/>
          <p:nvPr/>
        </p:nvSpPr>
        <p:spPr>
          <a:xfrm>
            <a:off x="5718911" y="408730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32" name="Suorakulmio 7"/>
          <p:cNvSpPr/>
          <p:nvPr/>
        </p:nvSpPr>
        <p:spPr>
          <a:xfrm>
            <a:off x="7380312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iruutu 16"/>
          <p:cNvSpPr txBox="1"/>
          <p:nvPr/>
        </p:nvSpPr>
        <p:spPr>
          <a:xfrm>
            <a:off x="7353798" y="329359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4" name="Tekstiruutu 65"/>
          <p:cNvSpPr txBox="1"/>
          <p:nvPr/>
        </p:nvSpPr>
        <p:spPr>
          <a:xfrm>
            <a:off x="7554387" y="152430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5" name="Kuva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43" y="1857023"/>
            <a:ext cx="1109110" cy="1248997"/>
          </a:xfrm>
          <a:prstGeom prst="rect">
            <a:avLst/>
          </a:prstGeom>
        </p:spPr>
      </p:pic>
      <p:sp>
        <p:nvSpPr>
          <p:cNvPr id="36" name="Suorakulmio 8"/>
          <p:cNvSpPr/>
          <p:nvPr/>
        </p:nvSpPr>
        <p:spPr>
          <a:xfrm>
            <a:off x="7392310" y="3951349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iruutu 20"/>
          <p:cNvSpPr txBox="1"/>
          <p:nvPr/>
        </p:nvSpPr>
        <p:spPr>
          <a:xfrm>
            <a:off x="7602733" y="409536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38" name="Tekstiruutu 27"/>
          <p:cNvSpPr txBox="1"/>
          <p:nvPr/>
        </p:nvSpPr>
        <p:spPr>
          <a:xfrm>
            <a:off x="7349577" y="5913700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pic>
        <p:nvPicPr>
          <p:cNvPr id="39" name="Kuva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33" y="4550371"/>
            <a:ext cx="1190625" cy="11906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1390" y="4715508"/>
            <a:ext cx="91417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 {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75" y="4623937"/>
            <a:ext cx="1009427" cy="10471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173262" y="4836358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Collection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5" name="Suorakulmio 3"/>
          <p:cNvSpPr/>
          <p:nvPr/>
        </p:nvSpPr>
        <p:spPr>
          <a:xfrm>
            <a:off x="49648" y="1552011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4"/>
          <p:cNvSpPr/>
          <p:nvPr/>
        </p:nvSpPr>
        <p:spPr>
          <a:xfrm>
            <a:off x="1832653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Suorakulmio 5"/>
          <p:cNvSpPr/>
          <p:nvPr/>
        </p:nvSpPr>
        <p:spPr>
          <a:xfrm>
            <a:off x="3661599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6"/>
          <p:cNvSpPr/>
          <p:nvPr/>
        </p:nvSpPr>
        <p:spPr>
          <a:xfrm>
            <a:off x="33877" y="4169348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/>
          <p:cNvSpPr/>
          <p:nvPr/>
        </p:nvSpPr>
        <p:spPr>
          <a:xfrm>
            <a:off x="1826101" y="417307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670306" y="4179273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iruutu 11"/>
          <p:cNvSpPr txBox="1"/>
          <p:nvPr/>
        </p:nvSpPr>
        <p:spPr>
          <a:xfrm>
            <a:off x="257565" y="356823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Stake Holders?</a:t>
            </a:r>
            <a:endParaRPr lang="en-US" sz="1200" dirty="0"/>
          </a:p>
        </p:txBody>
      </p:sp>
      <p:sp>
        <p:nvSpPr>
          <p:cNvPr id="12" name="Tekstiruutu 12"/>
          <p:cNvSpPr txBox="1"/>
          <p:nvPr/>
        </p:nvSpPr>
        <p:spPr>
          <a:xfrm>
            <a:off x="2012673" y="3581393"/>
            <a:ext cx="146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/ User ?</a:t>
            </a:r>
            <a:endParaRPr lang="en-US" sz="1200" dirty="0"/>
          </a:p>
        </p:txBody>
      </p:sp>
      <p:sp>
        <p:nvSpPr>
          <p:cNvPr id="13" name="Tekstiruutu 17"/>
          <p:cNvSpPr txBox="1"/>
          <p:nvPr/>
        </p:nvSpPr>
        <p:spPr>
          <a:xfrm>
            <a:off x="3821944" y="3581393"/>
            <a:ext cx="144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Business Request ?</a:t>
            </a:r>
            <a:endParaRPr lang="en-US" sz="1200" dirty="0"/>
          </a:p>
        </p:txBody>
      </p:sp>
      <p:sp>
        <p:nvSpPr>
          <p:cNvPr id="14" name="Tekstiruutu 18"/>
          <p:cNvSpPr txBox="1"/>
          <p:nvPr/>
        </p:nvSpPr>
        <p:spPr>
          <a:xfrm>
            <a:off x="390338" y="445048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Case </a:t>
            </a:r>
            <a:endParaRPr lang="en-US" sz="1200" dirty="0"/>
          </a:p>
        </p:txBody>
      </p:sp>
      <p:sp>
        <p:nvSpPr>
          <p:cNvPr id="15" name="Tekstiruutu 20"/>
          <p:cNvSpPr txBox="1"/>
          <p:nvPr/>
        </p:nvSpPr>
        <p:spPr>
          <a:xfrm>
            <a:off x="2036524" y="431708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16" name="Tekstiruutu 27"/>
          <p:cNvSpPr txBox="1"/>
          <p:nvPr/>
        </p:nvSpPr>
        <p:spPr>
          <a:xfrm>
            <a:off x="1742163" y="6131553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sp>
        <p:nvSpPr>
          <p:cNvPr id="17" name="Tekstiruutu 29"/>
          <p:cNvSpPr txBox="1"/>
          <p:nvPr/>
        </p:nvSpPr>
        <p:spPr>
          <a:xfrm>
            <a:off x="5456013" y="3368028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18" name="Suorakulmio 30"/>
          <p:cNvSpPr/>
          <p:nvPr/>
        </p:nvSpPr>
        <p:spPr>
          <a:xfrm>
            <a:off x="5512163" y="1564637"/>
            <a:ext cx="1618199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iruutu 31"/>
          <p:cNvSpPr txBox="1"/>
          <p:nvPr/>
        </p:nvSpPr>
        <p:spPr>
          <a:xfrm>
            <a:off x="5730961" y="3512685"/>
            <a:ext cx="11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20" name="Kuva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19" y="1772816"/>
            <a:ext cx="1247887" cy="1608102"/>
          </a:xfrm>
          <a:prstGeom prst="rect">
            <a:avLst/>
          </a:prstGeom>
        </p:spPr>
      </p:pic>
      <p:pic>
        <p:nvPicPr>
          <p:cNvPr id="21" name="Kuva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16" y="1700842"/>
            <a:ext cx="1752049" cy="1752049"/>
          </a:xfrm>
          <a:prstGeom prst="rect">
            <a:avLst/>
          </a:prstGeom>
        </p:spPr>
      </p:pic>
      <p:pic>
        <p:nvPicPr>
          <p:cNvPr id="22" name="Kuva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4" y="1687684"/>
            <a:ext cx="1619672" cy="1619672"/>
          </a:xfrm>
          <a:prstGeom prst="rect">
            <a:avLst/>
          </a:prstGeom>
        </p:spPr>
      </p:pic>
      <p:pic>
        <p:nvPicPr>
          <p:cNvPr id="23" name="Kuva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4" y="1708404"/>
            <a:ext cx="1563270" cy="1563270"/>
          </a:xfrm>
          <a:prstGeom prst="rect">
            <a:avLst/>
          </a:prstGeom>
        </p:spPr>
      </p:pic>
      <p:sp>
        <p:nvSpPr>
          <p:cNvPr id="24" name="Ellipsi 37"/>
          <p:cNvSpPr/>
          <p:nvPr/>
        </p:nvSpPr>
        <p:spPr>
          <a:xfrm>
            <a:off x="789778" y="5472267"/>
            <a:ext cx="648072" cy="299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</a:t>
            </a:r>
            <a:endParaRPr lang="en-US" dirty="0"/>
          </a:p>
        </p:txBody>
      </p:sp>
      <p:sp>
        <p:nvSpPr>
          <p:cNvPr id="25" name="Ellipsi 38"/>
          <p:cNvSpPr/>
          <p:nvPr/>
        </p:nvSpPr>
        <p:spPr>
          <a:xfrm>
            <a:off x="321909" y="5199745"/>
            <a:ext cx="162018" cy="122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uora yhdysviiva 40"/>
          <p:cNvCxnSpPr>
            <a:stCxn id="25" idx="4"/>
          </p:cNvCxnSpPr>
          <p:nvPr/>
        </p:nvCxnSpPr>
        <p:spPr>
          <a:xfrm flipH="1">
            <a:off x="232816" y="5322616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uora yhdysviiva 47"/>
          <p:cNvCxnSpPr>
            <a:stCxn id="25" idx="4"/>
          </p:cNvCxnSpPr>
          <p:nvPr/>
        </p:nvCxnSpPr>
        <p:spPr>
          <a:xfrm>
            <a:off x="402918" y="5322616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uora yhdysviiva 50"/>
          <p:cNvCxnSpPr>
            <a:stCxn id="25" idx="4"/>
          </p:cNvCxnSpPr>
          <p:nvPr/>
        </p:nvCxnSpPr>
        <p:spPr>
          <a:xfrm flipH="1">
            <a:off x="393918" y="5322616"/>
            <a:ext cx="9000" cy="4489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uora yhdysviiva 59"/>
          <p:cNvCxnSpPr/>
          <p:nvPr/>
        </p:nvCxnSpPr>
        <p:spPr>
          <a:xfrm flipH="1">
            <a:off x="220236" y="5682077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uora yhdysviiva 60"/>
          <p:cNvCxnSpPr/>
          <p:nvPr/>
        </p:nvCxnSpPr>
        <p:spPr>
          <a:xfrm>
            <a:off x="390338" y="5682077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kstiruutu 61"/>
          <p:cNvSpPr txBox="1"/>
          <p:nvPr/>
        </p:nvSpPr>
        <p:spPr>
          <a:xfrm>
            <a:off x="3688434" y="5922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Acceptance</a:t>
            </a:r>
          </a:p>
          <a:p>
            <a:pPr algn="ctr"/>
            <a:r>
              <a:rPr lang="en-US" dirty="0" smtClean="0"/>
              <a:t>Criteria?</a:t>
            </a:r>
            <a:endParaRPr lang="en-US" dirty="0"/>
          </a:p>
        </p:txBody>
      </p:sp>
      <p:pic>
        <p:nvPicPr>
          <p:cNvPr id="32" name="Kuva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42" y="4557585"/>
            <a:ext cx="1033463" cy="1190625"/>
          </a:xfrm>
          <a:prstGeom prst="rect">
            <a:avLst/>
          </a:prstGeom>
        </p:spPr>
      </p:pic>
      <p:pic>
        <p:nvPicPr>
          <p:cNvPr id="33" name="Kuva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60" y="1723741"/>
            <a:ext cx="1297168" cy="1762457"/>
          </a:xfrm>
          <a:prstGeom prst="rect">
            <a:avLst/>
          </a:prstGeom>
        </p:spPr>
      </p:pic>
      <p:pic>
        <p:nvPicPr>
          <p:cNvPr id="34" name="Kuva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24" y="4772093"/>
            <a:ext cx="1190625" cy="1190625"/>
          </a:xfrm>
          <a:prstGeom prst="rect">
            <a:avLst/>
          </a:prstGeom>
        </p:spPr>
      </p:pic>
      <p:sp>
        <p:nvSpPr>
          <p:cNvPr id="35" name="Suorakulmio 7"/>
          <p:cNvSpPr/>
          <p:nvPr/>
        </p:nvSpPr>
        <p:spPr>
          <a:xfrm>
            <a:off x="5484395" y="4178185"/>
            <a:ext cx="1644100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kstiruutu 16"/>
          <p:cNvSpPr txBox="1"/>
          <p:nvPr/>
        </p:nvSpPr>
        <p:spPr>
          <a:xfrm>
            <a:off x="5457881" y="6108849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7" name="Tekstiruutu 65"/>
          <p:cNvSpPr txBox="1"/>
          <p:nvPr/>
        </p:nvSpPr>
        <p:spPr>
          <a:xfrm>
            <a:off x="5658470" y="433956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8" name="Kuva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26" y="4672278"/>
            <a:ext cx="1109110" cy="1248997"/>
          </a:xfrm>
          <a:prstGeom prst="rect">
            <a:avLst/>
          </a:prstGeom>
        </p:spPr>
      </p:pic>
      <p:sp>
        <p:nvSpPr>
          <p:cNvPr id="39" name="Suorakulmio 6"/>
          <p:cNvSpPr/>
          <p:nvPr/>
        </p:nvSpPr>
        <p:spPr>
          <a:xfrm>
            <a:off x="7309033" y="1564637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kstiruutu 18"/>
          <p:cNvSpPr txBox="1"/>
          <p:nvPr/>
        </p:nvSpPr>
        <p:spPr>
          <a:xfrm>
            <a:off x="7661863" y="35905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?</a:t>
            </a:r>
            <a:endParaRPr lang="en-US" sz="1200" dirty="0"/>
          </a:p>
        </p:txBody>
      </p:sp>
      <p:pic>
        <p:nvPicPr>
          <p:cNvPr id="41" name="Kuva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80" y="1793988"/>
            <a:ext cx="1463632" cy="1626258"/>
          </a:xfrm>
          <a:prstGeom prst="rect">
            <a:avLst/>
          </a:prstGeom>
        </p:spPr>
      </p:pic>
      <p:sp>
        <p:nvSpPr>
          <p:cNvPr id="42" name="Tekstiruutu 18"/>
          <p:cNvSpPr txBox="1"/>
          <p:nvPr/>
        </p:nvSpPr>
        <p:spPr>
          <a:xfrm>
            <a:off x="3712912" y="4286308"/>
            <a:ext cx="154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Addition +</a:t>
            </a:r>
            <a:endParaRPr lang="en-US" sz="1200" dirty="0"/>
          </a:p>
        </p:txBody>
      </p:sp>
      <p:sp>
        <p:nvSpPr>
          <p:cNvPr id="43" name="Tekstiruutu 18"/>
          <p:cNvSpPr txBox="1"/>
          <p:nvPr/>
        </p:nvSpPr>
        <p:spPr>
          <a:xfrm>
            <a:off x="142048" y="6271779"/>
            <a:ext cx="13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?</a:t>
            </a:r>
            <a:endParaRPr lang="en-US" dirty="0"/>
          </a:p>
        </p:txBody>
      </p:sp>
      <p:cxnSp>
        <p:nvCxnSpPr>
          <p:cNvPr id="44" name="Straight Connector 43"/>
          <p:cNvCxnSpPr>
            <a:endCxn id="24" idx="2"/>
          </p:cNvCxnSpPr>
          <p:nvPr/>
        </p:nvCxnSpPr>
        <p:spPr>
          <a:xfrm>
            <a:off x="390338" y="5529247"/>
            <a:ext cx="399440" cy="9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orakulmio 6"/>
          <p:cNvSpPr/>
          <p:nvPr/>
        </p:nvSpPr>
        <p:spPr>
          <a:xfrm>
            <a:off x="7316919" y="4197577"/>
            <a:ext cx="1568405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kstiruutu 18"/>
          <p:cNvSpPr txBox="1"/>
          <p:nvPr/>
        </p:nvSpPr>
        <p:spPr>
          <a:xfrm>
            <a:off x="7503033" y="4334909"/>
            <a:ext cx="12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Feature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578437" y="4841822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</a:t>
            </a:r>
            <a:r>
              <a:rPr lang="fi-FI" dirty="0" err="1" smtClean="0"/>
              <a:t>Concept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449636"/>
            <a:ext cx="238125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562" y="3239912"/>
            <a:ext cx="35283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Service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30€/day Food, drinks and internet connection</a:t>
            </a:r>
          </a:p>
          <a:p>
            <a:pPr algn="ctr"/>
            <a:r>
              <a:rPr lang="en-US" dirty="0" smtClean="0"/>
              <a:t>included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7995" y="370124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18151" y="446639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47741" y="46007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56237" y="360551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1999" y="4272106"/>
            <a:ext cx="103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Cam</a:t>
            </a:r>
          </a:p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499" y="3236180"/>
            <a:ext cx="103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portal login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187" y="3239578"/>
            <a:ext cx="131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Bring</a:t>
            </a:r>
          </a:p>
          <a:p>
            <a:r>
              <a:rPr lang="en-US" dirty="0" smtClean="0"/>
              <a:t>Cat to safe house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179" y="4287245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Cat back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9635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141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Roboto</vt:lpstr>
      <vt:lpstr>Roboto Lt</vt:lpstr>
      <vt:lpstr>Wingdings</vt:lpstr>
      <vt:lpstr>Light Freenest Theme</vt:lpstr>
      <vt:lpstr>Dark Freenest Theme</vt:lpstr>
      <vt:lpstr>About Material</vt:lpstr>
      <vt:lpstr>Collection 1</vt:lpstr>
      <vt:lpstr>Collection 2</vt:lpstr>
      <vt:lpstr>Pet Capsule Concept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Timpuri</cp:lastModifiedBy>
  <cp:revision>88</cp:revision>
  <dcterms:created xsi:type="dcterms:W3CDTF">2013-07-03T09:01:28Z</dcterms:created>
  <dcterms:modified xsi:type="dcterms:W3CDTF">2015-01-04T08:13:38Z</dcterms:modified>
</cp:coreProperties>
</file>