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7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1076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882097" y="1643140"/>
            <a:ext cx="7881914" cy="1386498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4113" y="-263633"/>
            <a:ext cx="9144001" cy="1386499"/>
          </a:xfrm>
        </p:spPr>
        <p:txBody>
          <a:bodyPr/>
          <a:lstStyle/>
          <a:p>
            <a:b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b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SHRIDEVI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799" y="2501612"/>
            <a:ext cx="5924550" cy="2470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Rachana S 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Pragathi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S,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Narthana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M D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Kalpataru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Institute of Technology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EEB26C-E097-A4E3-0E9D-F3921EB4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D60338-2F2A-9781-9084-7114A55DA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476" y="84408"/>
            <a:ext cx="1192630" cy="1192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5A5948-CC80-A82F-C3F6-CAD7A75A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77961" y="1232089"/>
            <a:ext cx="10972800" cy="314325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Efficient Waste Management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2998" y="2284719"/>
            <a:ext cx="120090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Reduce , Reuse , Recycle is a formula for a greener , cleaner future.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We are dedicated to managing and reducing waste efficiently through sustainable solution that benefit both environment and communities.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We are committed to creating a cleaner, healthier, and more sustainable environment through efficient solution management solutions.</a:t>
            </a:r>
          </a:p>
          <a:p>
            <a:pPr algn="just"/>
            <a:endParaRPr lang="en-U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CE289A3B-C122-9600-5328-B97991CB32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21816" y="147738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E8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5560C-3512-486A-1280-8A53D9F51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FEA6A-92B4-6EDA-6E75-3A2909B8C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775" y="44142"/>
            <a:ext cx="1197409" cy="1197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155756-7796-F8A8-AB51-85D0621E5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33774" y="189127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3155337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used JavaScript , HTML,CSS.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D1692B93-043B-58AE-DC7D-AAD1AA0BC3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4533" y="1580215"/>
            <a:ext cx="1259340" cy="99774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E8</a:t>
            </a:r>
            <a:endParaRPr lang="en-IN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E62C829B-1F8F-7350-BCFF-03D246B4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4401" y="6356353"/>
            <a:ext cx="5880668" cy="365125"/>
          </a:xfrm>
        </p:spPr>
        <p:txBody>
          <a:bodyPr/>
          <a:lstStyle/>
          <a:p>
            <a:pPr algn="l">
              <a:defRPr/>
            </a:pPr>
            <a:r>
              <a:rPr lang="en-US" sz="1800">
                <a:solidFill>
                  <a:schemeClr val="bg1"/>
                </a:solidFill>
              </a:rPr>
              <a:t>SHRIDEVI NATIONAL LEVEL HACKATHON 2024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66C33-4438-3ED8-F469-A4EE797A5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213" y="91970"/>
            <a:ext cx="1123948" cy="1143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A523C9-46C7-6D31-E11E-CB602636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0FFC4-2481-4EA1-497A-A5EF60D5C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889428" y="1556642"/>
            <a:ext cx="10972800" cy="346067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55701" y="2876553"/>
            <a:ext cx="93853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Total Waste Generated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Total Waste Collected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Waste Composition(by </a:t>
            </a: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type,e.g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., organic , recyclable)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Geographic Map View of Waste Generation and Collection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lvl="1" algn="just"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911725F7-D448-D77C-7EFA-3048DAEB11C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2" y="1499042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E8</a:t>
            </a:r>
            <a:endParaRPr lang="en-IN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178D2DF-3871-8AE3-4CB9-AE1FE3A5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0540" y="6593598"/>
            <a:ext cx="3813412" cy="197848"/>
          </a:xfrm>
        </p:spPr>
        <p:txBody>
          <a:bodyPr/>
          <a:lstStyle/>
          <a:p>
            <a:pPr>
              <a:defRPr/>
            </a:pPr>
            <a:r>
              <a:rPr lang="en-US" sz="1800" b="1">
                <a:solidFill>
                  <a:schemeClr val="bg1"/>
                </a:solidFill>
              </a:rPr>
              <a:t>SHRIDEVI NATIONAL LEVEL HACKATHON - 2024</a:t>
            </a:r>
          </a:p>
          <a:p>
            <a:pPr>
              <a:defRPr/>
            </a:pP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BA810-7A7B-19CD-A6AB-42AA818C3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107" y="0"/>
            <a:ext cx="1225121" cy="12251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7D6E8E-877B-4E20-546A-8DCC9B994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15799-5DD5-1AE4-0573-D79109BEF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914400" y="1625601"/>
            <a:ext cx="10972800" cy="503239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 Collection: Collecting accurate and timely waste data from various sources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Maintenance: Regularly updating and maintaining the dashboard and its integrations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User Adoption: Encouraging user engagement and adoption of the dashboard</a:t>
            </a:r>
          </a:p>
          <a:p>
            <a:pPr lvl="1" algn="just"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5157A5DE-9CDC-AEC7-90DD-9EC5F69964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5461" y="132150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E8</a:t>
            </a:r>
            <a:endParaRPr lang="en-IN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95285F5-B89C-6179-845D-E3BFBD17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9764" y="6407152"/>
            <a:ext cx="5747836" cy="365125"/>
          </a:xfrm>
        </p:spPr>
        <p:txBody>
          <a:bodyPr/>
          <a:lstStyle/>
          <a:p>
            <a:pPr>
              <a:defRPr/>
            </a:pPr>
            <a:r>
              <a:rPr lang="en-US" sz="1800" b="1" dirty="0">
                <a:solidFill>
                  <a:schemeClr val="bg1"/>
                </a:solidFill>
                <a:latin typeface="+mj-lt"/>
              </a:rPr>
              <a:t>SHRIDEVI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NATIONAL</a:t>
            </a:r>
            <a:r>
              <a:rPr lang="en-US" sz="1800" b="1" dirty="0">
                <a:solidFill>
                  <a:schemeClr val="bg1"/>
                </a:solidFill>
              </a:rPr>
              <a:t> LEVEL HACKATHON - 2024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CCD65-6AF4-0FB9-515C-EB6A45375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174" y="81786"/>
            <a:ext cx="1118026" cy="1118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5FDB14-90A2-4FDE-040D-0CCA4F3C7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0729" y="28829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C56484-5CE6-7A9D-5747-1855E508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SHRIDEVI NATIONAL LEVEL HACKATHON 2024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84037E-88E6-9990-F723-E05291EFF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8629" y="65777"/>
            <a:ext cx="1220500" cy="1220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3AE62C-3754-3322-8317-D980B261B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b="1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bg1"/>
                </a:solidFill>
              </a:rPr>
              <a:t>SHRIDEVI NATIONAL LEVEL HACKATHON - 2024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E47AD0-620C-D5FC-B73F-0AF21E925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1" y="41475"/>
            <a:ext cx="1235563" cy="12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7682</TotalTime>
  <Words>218</Words>
  <Application>Microsoft Office PowerPoint</Application>
  <PresentationFormat>Widescreen</PresentationFormat>
  <Paragraphs>50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  SHRIDEVI HACKATHON 2024</vt:lpstr>
      <vt:lpstr>Efficient Waste Management</vt:lpstr>
      <vt:lpstr>TECHNICAL APPROACH</vt:lpstr>
      <vt:lpstr>FEATURES</vt:lpstr>
      <vt:lpstr>CHALLENGES FACED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rachanasudhakar39@gmail.com</cp:lastModifiedBy>
  <cp:revision>168</cp:revision>
  <dcterms:created xsi:type="dcterms:W3CDTF">2013-12-12T18:46:50Z</dcterms:created>
  <dcterms:modified xsi:type="dcterms:W3CDTF">2024-10-29T22:58:14Z</dcterms:modified>
  <cp:category/>
</cp:coreProperties>
</file>