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Bebas Neue"/>
      <p:regular r:id="rId18"/>
    </p:embeddedFont>
    <p:embeddedFont>
      <p:font typeface="Work Sans"/>
      <p:regular r:id="rId19"/>
      <p:bold r:id="rId20"/>
      <p:italic r:id="rId21"/>
      <p:boldItalic r:id="rId22"/>
    </p:embeddedFont>
    <p:embeddedFont>
      <p:font typeface="Syncopate"/>
      <p:regular r:id="rId23"/>
      <p:bold r:id="rId24"/>
    </p:embeddedFont>
    <p:embeddedFont>
      <p:font typeface="PT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WorkSans-bold.fntdata"/><Relationship Id="rId22" Type="http://schemas.openxmlformats.org/officeDocument/2006/relationships/font" Target="fonts/WorkSans-boldItalic.fntdata"/><Relationship Id="rId21" Type="http://schemas.openxmlformats.org/officeDocument/2006/relationships/font" Target="fonts/WorkSans-italic.fntdata"/><Relationship Id="rId24" Type="http://schemas.openxmlformats.org/officeDocument/2006/relationships/font" Target="fonts/Syncopate-bold.fntdata"/><Relationship Id="rId23" Type="http://schemas.openxmlformats.org/officeDocument/2006/relationships/font" Target="fonts/Syncopat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bold.fntdata"/><Relationship Id="rId25" Type="http://schemas.openxmlformats.org/officeDocument/2006/relationships/font" Target="fonts/PTSans-regular.fntdata"/><Relationship Id="rId28" Type="http://schemas.openxmlformats.org/officeDocument/2006/relationships/font" Target="fonts/PTSans-boldItalic.fntdata"/><Relationship Id="rId27" Type="http://schemas.openxmlformats.org/officeDocument/2006/relationships/font" Target="fonts/PT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WorkSans-regular.fntdata"/><Relationship Id="rId18" Type="http://schemas.openxmlformats.org/officeDocument/2006/relationships/font" Target="fonts/BebasNeu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3" name="Shape 1293"/>
        <p:cNvGrpSpPr/>
        <p:nvPr/>
      </p:nvGrpSpPr>
      <p:grpSpPr>
        <a:xfrm>
          <a:off x="0" y="0"/>
          <a:ext cx="0" cy="0"/>
          <a:chOff x="0" y="0"/>
          <a:chExt cx="0" cy="0"/>
        </a:xfrm>
      </p:grpSpPr>
      <p:sp>
        <p:nvSpPr>
          <p:cNvPr id="1294" name="Google Shape;129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95" name="Google Shape;129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5" name="Shape 1355"/>
        <p:cNvGrpSpPr/>
        <p:nvPr/>
      </p:nvGrpSpPr>
      <p:grpSpPr>
        <a:xfrm>
          <a:off x="0" y="0"/>
          <a:ext cx="0" cy="0"/>
          <a:chOff x="0" y="0"/>
          <a:chExt cx="0" cy="0"/>
        </a:xfrm>
      </p:grpSpPr>
      <p:sp>
        <p:nvSpPr>
          <p:cNvPr id="1356" name="Google Shape;1356;g2371ddd8e3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7" name="Google Shape;1357;g2371ddd8e3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2" name="Shape 1362"/>
        <p:cNvGrpSpPr/>
        <p:nvPr/>
      </p:nvGrpSpPr>
      <p:grpSpPr>
        <a:xfrm>
          <a:off x="0" y="0"/>
          <a:ext cx="0" cy="0"/>
          <a:chOff x="0" y="0"/>
          <a:chExt cx="0" cy="0"/>
        </a:xfrm>
      </p:grpSpPr>
      <p:sp>
        <p:nvSpPr>
          <p:cNvPr id="1363" name="Google Shape;1363;g2371ddd8e3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4" name="Google Shape;1364;g2371ddd8e3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9" name="Shape 1369"/>
        <p:cNvGrpSpPr/>
        <p:nvPr/>
      </p:nvGrpSpPr>
      <p:grpSpPr>
        <a:xfrm>
          <a:off x="0" y="0"/>
          <a:ext cx="0" cy="0"/>
          <a:chOff x="0" y="0"/>
          <a:chExt cx="0" cy="0"/>
        </a:xfrm>
      </p:grpSpPr>
      <p:sp>
        <p:nvSpPr>
          <p:cNvPr id="1370" name="Google Shape;1370;g2371ddd8e3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1" name="Google Shape;1371;g2371ddd8e3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9" name="Shape 1299"/>
        <p:cNvGrpSpPr/>
        <p:nvPr/>
      </p:nvGrpSpPr>
      <p:grpSpPr>
        <a:xfrm>
          <a:off x="0" y="0"/>
          <a:ext cx="0" cy="0"/>
          <a:chOff x="0" y="0"/>
          <a:chExt cx="0" cy="0"/>
        </a:xfrm>
      </p:grpSpPr>
      <p:sp>
        <p:nvSpPr>
          <p:cNvPr id="1300" name="Google Shape;1300;g2371ddd8e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1" name="Google Shape;1301;g2371ddd8e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g2371ddd8e3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7" name="Google Shape;1307;g2371ddd8e3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1" name="Shape 1311"/>
        <p:cNvGrpSpPr/>
        <p:nvPr/>
      </p:nvGrpSpPr>
      <p:grpSpPr>
        <a:xfrm>
          <a:off x="0" y="0"/>
          <a:ext cx="0" cy="0"/>
          <a:chOff x="0" y="0"/>
          <a:chExt cx="0" cy="0"/>
        </a:xfrm>
      </p:grpSpPr>
      <p:sp>
        <p:nvSpPr>
          <p:cNvPr id="1312" name="Google Shape;1312;g2373594384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3" name="Google Shape;1313;g2373594384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g2373594384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2" name="Google Shape;1322;g2373594384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7" name="Shape 1327"/>
        <p:cNvGrpSpPr/>
        <p:nvPr/>
      </p:nvGrpSpPr>
      <p:grpSpPr>
        <a:xfrm>
          <a:off x="0" y="0"/>
          <a:ext cx="0" cy="0"/>
          <a:chOff x="0" y="0"/>
          <a:chExt cx="0" cy="0"/>
        </a:xfrm>
      </p:grpSpPr>
      <p:sp>
        <p:nvSpPr>
          <p:cNvPr id="1328" name="Google Shape;1328;g2371ddd8e3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9" name="Google Shape;1329;g2371ddd8e3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3" name="Shape 1333"/>
        <p:cNvGrpSpPr/>
        <p:nvPr/>
      </p:nvGrpSpPr>
      <p:grpSpPr>
        <a:xfrm>
          <a:off x="0" y="0"/>
          <a:ext cx="0" cy="0"/>
          <a:chOff x="0" y="0"/>
          <a:chExt cx="0" cy="0"/>
        </a:xfrm>
      </p:grpSpPr>
      <p:sp>
        <p:nvSpPr>
          <p:cNvPr id="1334" name="Google Shape;1334;g2371ddd8e3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5" name="Google Shape;1335;g2371ddd8e3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0" name="Shape 1340"/>
        <p:cNvGrpSpPr/>
        <p:nvPr/>
      </p:nvGrpSpPr>
      <p:grpSpPr>
        <a:xfrm>
          <a:off x="0" y="0"/>
          <a:ext cx="0" cy="0"/>
          <a:chOff x="0" y="0"/>
          <a:chExt cx="0" cy="0"/>
        </a:xfrm>
      </p:grpSpPr>
      <p:sp>
        <p:nvSpPr>
          <p:cNvPr id="1341" name="Google Shape;1341;g2371ddd8e3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2" name="Google Shape;1342;g2371ddd8e3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7" name="Shape 1347"/>
        <p:cNvGrpSpPr/>
        <p:nvPr/>
      </p:nvGrpSpPr>
      <p:grpSpPr>
        <a:xfrm>
          <a:off x="0" y="0"/>
          <a:ext cx="0" cy="0"/>
          <a:chOff x="0" y="0"/>
          <a:chExt cx="0" cy="0"/>
        </a:xfrm>
      </p:grpSpPr>
      <p:sp>
        <p:nvSpPr>
          <p:cNvPr id="1348" name="Google Shape;1348;g2371ddd8e3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9" name="Google Shape;1349;g2371ddd8e3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1432275"/>
            <a:ext cx="7717500" cy="16101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sz="4800"/>
            </a:lvl1pPr>
            <a:lvl2pPr lvl="1" algn="ctr">
              <a:spcBef>
                <a:spcPts val="20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1028550" y="3235425"/>
            <a:ext cx="7136700" cy="4758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5183075" y="274263"/>
            <a:ext cx="3960925" cy="530475"/>
            <a:chOff x="1807775" y="2360800"/>
            <a:chExt cx="3960925" cy="530475"/>
          </a:xfrm>
        </p:grpSpPr>
        <p:sp>
          <p:nvSpPr>
            <p:cNvPr id="12" name="Google Shape;12;p2"/>
            <p:cNvSpPr/>
            <p:nvPr/>
          </p:nvSpPr>
          <p:spPr>
            <a:xfrm>
              <a:off x="1807775" y="2360800"/>
              <a:ext cx="157700" cy="151800"/>
            </a:xfrm>
            <a:custGeom>
              <a:rect b="b" l="l" r="r" t="t"/>
              <a:pathLst>
                <a:path extrusionOk="0" h="6072" w="6308">
                  <a:moveTo>
                    <a:pt x="4858" y="1"/>
                  </a:moveTo>
                  <a:lnTo>
                    <a:pt x="1" y="4672"/>
                  </a:lnTo>
                  <a:lnTo>
                    <a:pt x="1" y="6072"/>
                  </a:lnTo>
                  <a:lnTo>
                    <a:pt x="630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807775" y="2360800"/>
              <a:ext cx="375300" cy="359350"/>
            </a:xfrm>
            <a:custGeom>
              <a:rect b="b" l="l" r="r" t="t"/>
              <a:pathLst>
                <a:path extrusionOk="0" h="14374" w="15012">
                  <a:moveTo>
                    <a:pt x="13568" y="1"/>
                  </a:moveTo>
                  <a:lnTo>
                    <a:pt x="1" y="12979"/>
                  </a:lnTo>
                  <a:lnTo>
                    <a:pt x="1" y="14373"/>
                  </a:lnTo>
                  <a:lnTo>
                    <a:pt x="15011" y="19"/>
                  </a:lnTo>
                  <a:lnTo>
                    <a:pt x="1499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807775" y="2360800"/>
              <a:ext cx="566575" cy="530475"/>
            </a:xfrm>
            <a:custGeom>
              <a:rect b="b" l="l" r="r" t="t"/>
              <a:pathLst>
                <a:path extrusionOk="0" h="21219" w="22663">
                  <a:moveTo>
                    <a:pt x="21212" y="1"/>
                  </a:moveTo>
                  <a:lnTo>
                    <a:pt x="1" y="20401"/>
                  </a:lnTo>
                  <a:lnTo>
                    <a:pt x="1" y="21219"/>
                  </a:lnTo>
                  <a:lnTo>
                    <a:pt x="602" y="21219"/>
                  </a:lnTo>
                  <a:lnTo>
                    <a:pt x="2266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958475"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152700" y="2360800"/>
              <a:ext cx="587925" cy="530475"/>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324750"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518975" y="2360800"/>
              <a:ext cx="587925" cy="530475"/>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691025"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885250" y="2360800"/>
              <a:ext cx="587925" cy="530475"/>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3057300"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251525" y="2360800"/>
              <a:ext cx="587925" cy="530475"/>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3423575"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617800" y="2360800"/>
              <a:ext cx="587925" cy="530475"/>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789850"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984075" y="2360800"/>
              <a:ext cx="587925" cy="530475"/>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156125"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350350" y="2360800"/>
              <a:ext cx="587925" cy="530475"/>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522400"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716625" y="2360800"/>
              <a:ext cx="587925" cy="530475"/>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4888675"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082900" y="2360800"/>
              <a:ext cx="587925" cy="530475"/>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254950" y="2400150"/>
              <a:ext cx="513750" cy="491125"/>
            </a:xfrm>
            <a:custGeom>
              <a:rect b="b" l="l" r="r" t="t"/>
              <a:pathLst>
                <a:path extrusionOk="0" h="19645" w="20550">
                  <a:moveTo>
                    <a:pt x="20549" y="0"/>
                  </a:moveTo>
                  <a:lnTo>
                    <a:pt x="1" y="19645"/>
                  </a:lnTo>
                  <a:lnTo>
                    <a:pt x="1456" y="19645"/>
                  </a:lnTo>
                  <a:lnTo>
                    <a:pt x="20549" y="1388"/>
                  </a:lnTo>
                  <a:lnTo>
                    <a:pt x="2054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449175" y="2583975"/>
              <a:ext cx="319525" cy="307300"/>
            </a:xfrm>
            <a:custGeom>
              <a:rect b="b" l="l" r="r" t="t"/>
              <a:pathLst>
                <a:path extrusionOk="0" h="12292" w="12781">
                  <a:moveTo>
                    <a:pt x="12780" y="1"/>
                  </a:moveTo>
                  <a:lnTo>
                    <a:pt x="0" y="12292"/>
                  </a:lnTo>
                  <a:lnTo>
                    <a:pt x="1450" y="12292"/>
                  </a:lnTo>
                  <a:lnTo>
                    <a:pt x="12780" y="1401"/>
                  </a:lnTo>
                  <a:lnTo>
                    <a:pt x="1278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5621225" y="2750325"/>
              <a:ext cx="147475" cy="140950"/>
            </a:xfrm>
            <a:custGeom>
              <a:rect b="b" l="l" r="r" t="t"/>
              <a:pathLst>
                <a:path extrusionOk="0" h="5638" w="5899">
                  <a:moveTo>
                    <a:pt x="5898" y="0"/>
                  </a:moveTo>
                  <a:lnTo>
                    <a:pt x="1" y="5638"/>
                  </a:lnTo>
                  <a:lnTo>
                    <a:pt x="1456" y="5638"/>
                  </a:lnTo>
                  <a:lnTo>
                    <a:pt x="5898" y="1394"/>
                  </a:lnTo>
                  <a:lnTo>
                    <a:pt x="589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2"/>
          <p:cNvGrpSpPr/>
          <p:nvPr/>
        </p:nvGrpSpPr>
        <p:grpSpPr>
          <a:xfrm>
            <a:off x="6020234" y="4327691"/>
            <a:ext cx="2691338" cy="1273734"/>
            <a:chOff x="3433749" y="3828150"/>
            <a:chExt cx="2691069" cy="1273734"/>
          </a:xfrm>
        </p:grpSpPr>
        <p:grpSp>
          <p:nvGrpSpPr>
            <p:cNvPr id="37" name="Google Shape;37;p2"/>
            <p:cNvGrpSpPr/>
            <p:nvPr/>
          </p:nvGrpSpPr>
          <p:grpSpPr>
            <a:xfrm>
              <a:off x="3433749" y="3828150"/>
              <a:ext cx="1273734" cy="1273734"/>
              <a:chOff x="3136750" y="3524825"/>
              <a:chExt cx="1560375" cy="1560375"/>
            </a:xfrm>
          </p:grpSpPr>
          <p:sp>
            <p:nvSpPr>
              <p:cNvPr id="38" name="Google Shape;38;p2"/>
              <p:cNvSpPr/>
              <p:nvPr/>
            </p:nvSpPr>
            <p:spPr>
              <a:xfrm>
                <a:off x="3136750" y="3524825"/>
                <a:ext cx="1560375" cy="1560375"/>
              </a:xfrm>
              <a:custGeom>
                <a:rect b="b" l="l" r="r" t="t"/>
                <a:pathLst>
                  <a:path extrusionOk="0" fill="none" h="62415" w="62415">
                    <a:moveTo>
                      <a:pt x="62415" y="31205"/>
                    </a:moveTo>
                    <a:cubicBezTo>
                      <a:pt x="62415" y="39481"/>
                      <a:pt x="59125" y="47423"/>
                      <a:pt x="53277" y="53271"/>
                    </a:cubicBezTo>
                    <a:cubicBezTo>
                      <a:pt x="47423" y="59125"/>
                      <a:pt x="39487" y="62415"/>
                      <a:pt x="31211" y="62415"/>
                    </a:cubicBezTo>
                    <a:cubicBezTo>
                      <a:pt x="22928" y="62415"/>
                      <a:pt x="14992" y="59125"/>
                      <a:pt x="9138" y="53271"/>
                    </a:cubicBezTo>
                    <a:cubicBezTo>
                      <a:pt x="3290" y="47423"/>
                      <a:pt x="1" y="39481"/>
                      <a:pt x="1" y="31205"/>
                    </a:cubicBezTo>
                    <a:cubicBezTo>
                      <a:pt x="1" y="13971"/>
                      <a:pt x="13970" y="1"/>
                      <a:pt x="31211" y="1"/>
                    </a:cubicBezTo>
                    <a:cubicBezTo>
                      <a:pt x="39487" y="1"/>
                      <a:pt x="47423" y="3291"/>
                      <a:pt x="53277" y="9139"/>
                    </a:cubicBezTo>
                    <a:cubicBezTo>
                      <a:pt x="59125" y="14993"/>
                      <a:pt x="62415" y="22928"/>
                      <a:pt x="62415" y="31205"/>
                    </a:cubicBezTo>
                    <a:close/>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3272575" y="3865875"/>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139700" y="4307875"/>
                <a:ext cx="1554475" cy="25"/>
              </a:xfrm>
              <a:custGeom>
                <a:rect b="b" l="l" r="r" t="t"/>
                <a:pathLst>
                  <a:path extrusionOk="0" fill="none" h="1" w="62179">
                    <a:moveTo>
                      <a:pt x="0" y="1"/>
                    </a:moveTo>
                    <a:lnTo>
                      <a:pt x="62179" y="1"/>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272575" y="4750050"/>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4353275" y="3657725"/>
                <a:ext cx="25" cy="1300325"/>
              </a:xfrm>
              <a:custGeom>
                <a:rect b="b" l="l" r="r" t="t"/>
                <a:pathLst>
                  <a:path extrusionOk="0" fill="none" h="52013" w="1">
                    <a:moveTo>
                      <a:pt x="1" y="52013"/>
                    </a:moveTo>
                    <a:lnTo>
                      <a:pt x="1"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3486300" y="3657725"/>
                <a:ext cx="25" cy="1300325"/>
              </a:xfrm>
              <a:custGeom>
                <a:rect b="b" l="l" r="r" t="t"/>
                <a:pathLst>
                  <a:path extrusionOk="0" fill="none" h="52013" w="1">
                    <a:moveTo>
                      <a:pt x="1" y="0"/>
                    </a:moveTo>
                    <a:lnTo>
                      <a:pt x="1" y="52013"/>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3919800" y="3524825"/>
                <a:ext cx="25" cy="1560375"/>
              </a:xfrm>
              <a:custGeom>
                <a:rect b="b" l="l" r="r" t="t"/>
                <a:pathLst>
                  <a:path extrusionOk="0" fill="none" h="62415" w="1">
                    <a:moveTo>
                      <a:pt x="0" y="1"/>
                    </a:moveTo>
                    <a:lnTo>
                      <a:pt x="0" y="62415"/>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 name="Google Shape;45;p2"/>
            <p:cNvGrpSpPr/>
            <p:nvPr/>
          </p:nvGrpSpPr>
          <p:grpSpPr>
            <a:xfrm>
              <a:off x="4144758" y="3828150"/>
              <a:ext cx="1273734" cy="1273734"/>
              <a:chOff x="3136750" y="3524825"/>
              <a:chExt cx="1560375" cy="1560375"/>
            </a:xfrm>
          </p:grpSpPr>
          <p:sp>
            <p:nvSpPr>
              <p:cNvPr id="46" name="Google Shape;46;p2"/>
              <p:cNvSpPr/>
              <p:nvPr/>
            </p:nvSpPr>
            <p:spPr>
              <a:xfrm>
                <a:off x="3136750" y="3524825"/>
                <a:ext cx="1560375" cy="1560375"/>
              </a:xfrm>
              <a:custGeom>
                <a:rect b="b" l="l" r="r" t="t"/>
                <a:pathLst>
                  <a:path extrusionOk="0" fill="none" h="62415" w="62415">
                    <a:moveTo>
                      <a:pt x="62415" y="31205"/>
                    </a:moveTo>
                    <a:cubicBezTo>
                      <a:pt x="62415" y="39481"/>
                      <a:pt x="59125" y="47423"/>
                      <a:pt x="53277" y="53271"/>
                    </a:cubicBezTo>
                    <a:cubicBezTo>
                      <a:pt x="47423" y="59125"/>
                      <a:pt x="39487" y="62415"/>
                      <a:pt x="31211" y="62415"/>
                    </a:cubicBezTo>
                    <a:cubicBezTo>
                      <a:pt x="22928" y="62415"/>
                      <a:pt x="14992" y="59125"/>
                      <a:pt x="9138" y="53271"/>
                    </a:cubicBezTo>
                    <a:cubicBezTo>
                      <a:pt x="3290" y="47423"/>
                      <a:pt x="1" y="39481"/>
                      <a:pt x="1" y="31205"/>
                    </a:cubicBezTo>
                    <a:cubicBezTo>
                      <a:pt x="1" y="13971"/>
                      <a:pt x="13970" y="1"/>
                      <a:pt x="31211" y="1"/>
                    </a:cubicBezTo>
                    <a:cubicBezTo>
                      <a:pt x="39487" y="1"/>
                      <a:pt x="47423" y="3291"/>
                      <a:pt x="53277" y="9139"/>
                    </a:cubicBezTo>
                    <a:cubicBezTo>
                      <a:pt x="59125" y="14993"/>
                      <a:pt x="62415" y="22928"/>
                      <a:pt x="62415" y="31205"/>
                    </a:cubicBezTo>
                    <a:close/>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3272575" y="3865875"/>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139700" y="4307875"/>
                <a:ext cx="1554475" cy="25"/>
              </a:xfrm>
              <a:custGeom>
                <a:rect b="b" l="l" r="r" t="t"/>
                <a:pathLst>
                  <a:path extrusionOk="0" fill="none" h="1" w="62179">
                    <a:moveTo>
                      <a:pt x="0" y="1"/>
                    </a:moveTo>
                    <a:lnTo>
                      <a:pt x="62179" y="1"/>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3272575" y="4750050"/>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4353275" y="3657725"/>
                <a:ext cx="25" cy="1300325"/>
              </a:xfrm>
              <a:custGeom>
                <a:rect b="b" l="l" r="r" t="t"/>
                <a:pathLst>
                  <a:path extrusionOk="0" fill="none" h="52013" w="1">
                    <a:moveTo>
                      <a:pt x="1" y="52013"/>
                    </a:moveTo>
                    <a:lnTo>
                      <a:pt x="1"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3486300" y="3657725"/>
                <a:ext cx="25" cy="1300325"/>
              </a:xfrm>
              <a:custGeom>
                <a:rect b="b" l="l" r="r" t="t"/>
                <a:pathLst>
                  <a:path extrusionOk="0" fill="none" h="52013" w="1">
                    <a:moveTo>
                      <a:pt x="1" y="0"/>
                    </a:moveTo>
                    <a:lnTo>
                      <a:pt x="1" y="52013"/>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3919800" y="3524825"/>
                <a:ext cx="25" cy="1560375"/>
              </a:xfrm>
              <a:custGeom>
                <a:rect b="b" l="l" r="r" t="t"/>
                <a:pathLst>
                  <a:path extrusionOk="0" fill="none" h="62415" w="1">
                    <a:moveTo>
                      <a:pt x="0" y="1"/>
                    </a:moveTo>
                    <a:lnTo>
                      <a:pt x="0" y="62415"/>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2"/>
            <p:cNvGrpSpPr/>
            <p:nvPr/>
          </p:nvGrpSpPr>
          <p:grpSpPr>
            <a:xfrm>
              <a:off x="4851083" y="3828150"/>
              <a:ext cx="1273734" cy="1273734"/>
              <a:chOff x="3136750" y="3524825"/>
              <a:chExt cx="1560375" cy="1560375"/>
            </a:xfrm>
          </p:grpSpPr>
          <p:sp>
            <p:nvSpPr>
              <p:cNvPr id="54" name="Google Shape;54;p2"/>
              <p:cNvSpPr/>
              <p:nvPr/>
            </p:nvSpPr>
            <p:spPr>
              <a:xfrm>
                <a:off x="3136750" y="3524825"/>
                <a:ext cx="1560375" cy="1560375"/>
              </a:xfrm>
              <a:custGeom>
                <a:rect b="b" l="l" r="r" t="t"/>
                <a:pathLst>
                  <a:path extrusionOk="0" fill="none" h="62415" w="62415">
                    <a:moveTo>
                      <a:pt x="62415" y="31205"/>
                    </a:moveTo>
                    <a:cubicBezTo>
                      <a:pt x="62415" y="39481"/>
                      <a:pt x="59125" y="47423"/>
                      <a:pt x="53277" y="53271"/>
                    </a:cubicBezTo>
                    <a:cubicBezTo>
                      <a:pt x="47423" y="59125"/>
                      <a:pt x="39487" y="62415"/>
                      <a:pt x="31211" y="62415"/>
                    </a:cubicBezTo>
                    <a:cubicBezTo>
                      <a:pt x="22928" y="62415"/>
                      <a:pt x="14992" y="59125"/>
                      <a:pt x="9138" y="53271"/>
                    </a:cubicBezTo>
                    <a:cubicBezTo>
                      <a:pt x="3290" y="47423"/>
                      <a:pt x="1" y="39481"/>
                      <a:pt x="1" y="31205"/>
                    </a:cubicBezTo>
                    <a:cubicBezTo>
                      <a:pt x="1" y="13971"/>
                      <a:pt x="13970" y="1"/>
                      <a:pt x="31211" y="1"/>
                    </a:cubicBezTo>
                    <a:cubicBezTo>
                      <a:pt x="39487" y="1"/>
                      <a:pt x="47423" y="3291"/>
                      <a:pt x="53277" y="9139"/>
                    </a:cubicBezTo>
                    <a:cubicBezTo>
                      <a:pt x="59125" y="14993"/>
                      <a:pt x="62415" y="22928"/>
                      <a:pt x="62415" y="31205"/>
                    </a:cubicBezTo>
                    <a:close/>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3272575" y="3865875"/>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3139700" y="4307875"/>
                <a:ext cx="1554475" cy="25"/>
              </a:xfrm>
              <a:custGeom>
                <a:rect b="b" l="l" r="r" t="t"/>
                <a:pathLst>
                  <a:path extrusionOk="0" fill="none" h="1" w="62179">
                    <a:moveTo>
                      <a:pt x="0" y="1"/>
                    </a:moveTo>
                    <a:lnTo>
                      <a:pt x="62179" y="1"/>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3272575" y="4750050"/>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4353275" y="3657725"/>
                <a:ext cx="25" cy="1300325"/>
              </a:xfrm>
              <a:custGeom>
                <a:rect b="b" l="l" r="r" t="t"/>
                <a:pathLst>
                  <a:path extrusionOk="0" fill="none" h="52013" w="1">
                    <a:moveTo>
                      <a:pt x="1" y="52013"/>
                    </a:moveTo>
                    <a:lnTo>
                      <a:pt x="1"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3486300" y="3657725"/>
                <a:ext cx="25" cy="1300325"/>
              </a:xfrm>
              <a:custGeom>
                <a:rect b="b" l="l" r="r" t="t"/>
                <a:pathLst>
                  <a:path extrusionOk="0" fill="none" h="52013" w="1">
                    <a:moveTo>
                      <a:pt x="1" y="0"/>
                    </a:moveTo>
                    <a:lnTo>
                      <a:pt x="1" y="52013"/>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3919800" y="3524825"/>
                <a:ext cx="25" cy="1560375"/>
              </a:xfrm>
              <a:custGeom>
                <a:rect b="b" l="l" r="r" t="t"/>
                <a:pathLst>
                  <a:path extrusionOk="0" fill="none" h="62415" w="1">
                    <a:moveTo>
                      <a:pt x="0" y="1"/>
                    </a:moveTo>
                    <a:lnTo>
                      <a:pt x="0" y="62415"/>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1" name="Google Shape;61;p2"/>
          <p:cNvGrpSpPr/>
          <p:nvPr/>
        </p:nvGrpSpPr>
        <p:grpSpPr>
          <a:xfrm>
            <a:off x="713230" y="401725"/>
            <a:ext cx="1767635" cy="275572"/>
            <a:chOff x="905155" y="578800"/>
            <a:chExt cx="1767635" cy="275572"/>
          </a:xfrm>
        </p:grpSpPr>
        <p:grpSp>
          <p:nvGrpSpPr>
            <p:cNvPr id="62" name="Google Shape;62;p2"/>
            <p:cNvGrpSpPr/>
            <p:nvPr/>
          </p:nvGrpSpPr>
          <p:grpSpPr>
            <a:xfrm>
              <a:off x="905155" y="578800"/>
              <a:ext cx="284553" cy="275572"/>
              <a:chOff x="3382050" y="3409600"/>
              <a:chExt cx="361200" cy="349800"/>
            </a:xfrm>
          </p:grpSpPr>
          <p:cxnSp>
            <p:nvCxnSpPr>
              <p:cNvPr id="63" name="Google Shape;63;p2"/>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64" name="Google Shape;64;p2"/>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65" name="Google Shape;65;p2"/>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 name="Google Shape;66;p2"/>
            <p:cNvGrpSpPr/>
            <p:nvPr/>
          </p:nvGrpSpPr>
          <p:grpSpPr>
            <a:xfrm>
              <a:off x="1275933" y="578800"/>
              <a:ext cx="284553" cy="275572"/>
              <a:chOff x="3382050" y="3409600"/>
              <a:chExt cx="361200" cy="349800"/>
            </a:xfrm>
          </p:grpSpPr>
          <p:cxnSp>
            <p:nvCxnSpPr>
              <p:cNvPr id="67" name="Google Shape;67;p2"/>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68" name="Google Shape;68;p2"/>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69" name="Google Shape;69;p2"/>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2"/>
            <p:cNvGrpSpPr/>
            <p:nvPr/>
          </p:nvGrpSpPr>
          <p:grpSpPr>
            <a:xfrm>
              <a:off x="1646691" y="578800"/>
              <a:ext cx="284553" cy="275572"/>
              <a:chOff x="3382050" y="3409600"/>
              <a:chExt cx="361200" cy="349800"/>
            </a:xfrm>
          </p:grpSpPr>
          <p:cxnSp>
            <p:nvCxnSpPr>
              <p:cNvPr id="71" name="Google Shape;71;p2"/>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72" name="Google Shape;72;p2"/>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73" name="Google Shape;73;p2"/>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 name="Google Shape;74;p2"/>
            <p:cNvGrpSpPr/>
            <p:nvPr/>
          </p:nvGrpSpPr>
          <p:grpSpPr>
            <a:xfrm>
              <a:off x="2017479" y="578800"/>
              <a:ext cx="284553" cy="275572"/>
              <a:chOff x="3382050" y="3409600"/>
              <a:chExt cx="361200" cy="349800"/>
            </a:xfrm>
          </p:grpSpPr>
          <p:cxnSp>
            <p:nvCxnSpPr>
              <p:cNvPr id="75" name="Google Shape;75;p2"/>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76" name="Google Shape;76;p2"/>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77" name="Google Shape;77;p2"/>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 name="Google Shape;78;p2"/>
            <p:cNvGrpSpPr/>
            <p:nvPr/>
          </p:nvGrpSpPr>
          <p:grpSpPr>
            <a:xfrm>
              <a:off x="2388236" y="578800"/>
              <a:ext cx="284553" cy="275572"/>
              <a:chOff x="3382050" y="3409600"/>
              <a:chExt cx="361200" cy="349800"/>
            </a:xfrm>
          </p:grpSpPr>
          <p:cxnSp>
            <p:nvCxnSpPr>
              <p:cNvPr id="79" name="Google Shape;79;p2"/>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80" name="Google Shape;80;p2"/>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81" name="Google Shape;81;p2"/>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2"/>
          <p:cNvSpPr/>
          <p:nvPr/>
        </p:nvSpPr>
        <p:spPr>
          <a:xfrm>
            <a:off x="-336275" y="3657725"/>
            <a:ext cx="1278165" cy="1273707"/>
          </a:xfrm>
          <a:custGeom>
            <a:rect b="b" l="l" r="r" t="t"/>
            <a:pathLst>
              <a:path extrusionOk="0" h="37653" w="37782">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09" name="Shape 409"/>
        <p:cNvGrpSpPr/>
        <p:nvPr/>
      </p:nvGrpSpPr>
      <p:grpSpPr>
        <a:xfrm>
          <a:off x="0" y="0"/>
          <a:ext cx="0" cy="0"/>
          <a:chOff x="0" y="0"/>
          <a:chExt cx="0" cy="0"/>
        </a:xfrm>
      </p:grpSpPr>
      <p:sp>
        <p:nvSpPr>
          <p:cNvPr id="410" name="Google Shape;410;p11"/>
          <p:cNvSpPr txBox="1"/>
          <p:nvPr>
            <p:ph hasCustomPrompt="1" type="title"/>
          </p:nvPr>
        </p:nvSpPr>
        <p:spPr>
          <a:xfrm>
            <a:off x="1148700" y="2126152"/>
            <a:ext cx="6846600" cy="957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5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11" name="Google Shape;411;p11"/>
          <p:cNvSpPr txBox="1"/>
          <p:nvPr>
            <p:ph idx="1" type="subTitle"/>
          </p:nvPr>
        </p:nvSpPr>
        <p:spPr>
          <a:xfrm>
            <a:off x="1313550" y="3303538"/>
            <a:ext cx="6516900" cy="4758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9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412" name="Google Shape;412;p11"/>
          <p:cNvSpPr/>
          <p:nvPr/>
        </p:nvSpPr>
        <p:spPr>
          <a:xfrm>
            <a:off x="173824" y="2772471"/>
            <a:ext cx="350617" cy="349420"/>
          </a:xfrm>
          <a:custGeom>
            <a:rect b="b" l="l" r="r" t="t"/>
            <a:pathLst>
              <a:path extrusionOk="0" h="37653" w="37782">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3" name="Google Shape;413;p11"/>
          <p:cNvGrpSpPr/>
          <p:nvPr/>
        </p:nvGrpSpPr>
        <p:grpSpPr>
          <a:xfrm rot="5400000">
            <a:off x="-954840" y="1133769"/>
            <a:ext cx="2618171" cy="350644"/>
            <a:chOff x="1807775" y="2360800"/>
            <a:chExt cx="3960925" cy="530475"/>
          </a:xfrm>
        </p:grpSpPr>
        <p:sp>
          <p:nvSpPr>
            <p:cNvPr id="414" name="Google Shape;414;p11"/>
            <p:cNvSpPr/>
            <p:nvPr/>
          </p:nvSpPr>
          <p:spPr>
            <a:xfrm>
              <a:off x="1807775" y="2360800"/>
              <a:ext cx="157700" cy="151800"/>
            </a:xfrm>
            <a:custGeom>
              <a:rect b="b" l="l" r="r" t="t"/>
              <a:pathLst>
                <a:path extrusionOk="0" h="6072" w="6308">
                  <a:moveTo>
                    <a:pt x="4858" y="1"/>
                  </a:moveTo>
                  <a:lnTo>
                    <a:pt x="1" y="4672"/>
                  </a:lnTo>
                  <a:lnTo>
                    <a:pt x="1" y="6072"/>
                  </a:lnTo>
                  <a:lnTo>
                    <a:pt x="630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1"/>
            <p:cNvSpPr/>
            <p:nvPr/>
          </p:nvSpPr>
          <p:spPr>
            <a:xfrm>
              <a:off x="1807775" y="2360800"/>
              <a:ext cx="375300" cy="359350"/>
            </a:xfrm>
            <a:custGeom>
              <a:rect b="b" l="l" r="r" t="t"/>
              <a:pathLst>
                <a:path extrusionOk="0" h="14374" w="15012">
                  <a:moveTo>
                    <a:pt x="13568" y="1"/>
                  </a:moveTo>
                  <a:lnTo>
                    <a:pt x="1" y="12979"/>
                  </a:lnTo>
                  <a:lnTo>
                    <a:pt x="1" y="14373"/>
                  </a:lnTo>
                  <a:lnTo>
                    <a:pt x="15011" y="19"/>
                  </a:lnTo>
                  <a:lnTo>
                    <a:pt x="1499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1"/>
            <p:cNvSpPr/>
            <p:nvPr/>
          </p:nvSpPr>
          <p:spPr>
            <a:xfrm>
              <a:off x="1807775" y="2360800"/>
              <a:ext cx="566575" cy="530475"/>
            </a:xfrm>
            <a:custGeom>
              <a:rect b="b" l="l" r="r" t="t"/>
              <a:pathLst>
                <a:path extrusionOk="0" h="21219" w="22663">
                  <a:moveTo>
                    <a:pt x="21212" y="1"/>
                  </a:moveTo>
                  <a:lnTo>
                    <a:pt x="1" y="20401"/>
                  </a:lnTo>
                  <a:lnTo>
                    <a:pt x="1" y="21219"/>
                  </a:lnTo>
                  <a:lnTo>
                    <a:pt x="602" y="21219"/>
                  </a:lnTo>
                  <a:lnTo>
                    <a:pt x="2266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1"/>
            <p:cNvSpPr/>
            <p:nvPr/>
          </p:nvSpPr>
          <p:spPr>
            <a:xfrm>
              <a:off x="1958475"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1"/>
            <p:cNvSpPr/>
            <p:nvPr/>
          </p:nvSpPr>
          <p:spPr>
            <a:xfrm>
              <a:off x="2152700" y="2360800"/>
              <a:ext cx="587925" cy="530475"/>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1"/>
            <p:cNvSpPr/>
            <p:nvPr/>
          </p:nvSpPr>
          <p:spPr>
            <a:xfrm>
              <a:off x="2324750"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1"/>
            <p:cNvSpPr/>
            <p:nvPr/>
          </p:nvSpPr>
          <p:spPr>
            <a:xfrm>
              <a:off x="2518975" y="2360800"/>
              <a:ext cx="587925" cy="530475"/>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1"/>
            <p:cNvSpPr/>
            <p:nvPr/>
          </p:nvSpPr>
          <p:spPr>
            <a:xfrm>
              <a:off x="2691025"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1"/>
            <p:cNvSpPr/>
            <p:nvPr/>
          </p:nvSpPr>
          <p:spPr>
            <a:xfrm>
              <a:off x="2885250" y="2360800"/>
              <a:ext cx="587925" cy="530475"/>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1"/>
            <p:cNvSpPr/>
            <p:nvPr/>
          </p:nvSpPr>
          <p:spPr>
            <a:xfrm>
              <a:off x="3057300"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1"/>
            <p:cNvSpPr/>
            <p:nvPr/>
          </p:nvSpPr>
          <p:spPr>
            <a:xfrm>
              <a:off x="3251525" y="2360800"/>
              <a:ext cx="587925" cy="530475"/>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1"/>
            <p:cNvSpPr/>
            <p:nvPr/>
          </p:nvSpPr>
          <p:spPr>
            <a:xfrm>
              <a:off x="3423575"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1"/>
            <p:cNvSpPr/>
            <p:nvPr/>
          </p:nvSpPr>
          <p:spPr>
            <a:xfrm>
              <a:off x="3617800" y="2360800"/>
              <a:ext cx="587925" cy="530475"/>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1"/>
            <p:cNvSpPr/>
            <p:nvPr/>
          </p:nvSpPr>
          <p:spPr>
            <a:xfrm>
              <a:off x="3789850"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1"/>
            <p:cNvSpPr/>
            <p:nvPr/>
          </p:nvSpPr>
          <p:spPr>
            <a:xfrm>
              <a:off x="3984075" y="2360800"/>
              <a:ext cx="587925" cy="530475"/>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1"/>
            <p:cNvSpPr/>
            <p:nvPr/>
          </p:nvSpPr>
          <p:spPr>
            <a:xfrm>
              <a:off x="4156125"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1"/>
            <p:cNvSpPr/>
            <p:nvPr/>
          </p:nvSpPr>
          <p:spPr>
            <a:xfrm>
              <a:off x="4350350" y="2360800"/>
              <a:ext cx="587925" cy="530475"/>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1"/>
            <p:cNvSpPr/>
            <p:nvPr/>
          </p:nvSpPr>
          <p:spPr>
            <a:xfrm>
              <a:off x="4522400"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1"/>
            <p:cNvSpPr/>
            <p:nvPr/>
          </p:nvSpPr>
          <p:spPr>
            <a:xfrm>
              <a:off x="4716625" y="2360800"/>
              <a:ext cx="587925" cy="530475"/>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a:off x="4888675"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1"/>
            <p:cNvSpPr/>
            <p:nvPr/>
          </p:nvSpPr>
          <p:spPr>
            <a:xfrm>
              <a:off x="5082900" y="2360800"/>
              <a:ext cx="587925" cy="530475"/>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1"/>
            <p:cNvSpPr/>
            <p:nvPr/>
          </p:nvSpPr>
          <p:spPr>
            <a:xfrm>
              <a:off x="5254950" y="2400150"/>
              <a:ext cx="513750" cy="491125"/>
            </a:xfrm>
            <a:custGeom>
              <a:rect b="b" l="l" r="r" t="t"/>
              <a:pathLst>
                <a:path extrusionOk="0" h="19645" w="20550">
                  <a:moveTo>
                    <a:pt x="20549" y="0"/>
                  </a:moveTo>
                  <a:lnTo>
                    <a:pt x="1" y="19645"/>
                  </a:lnTo>
                  <a:lnTo>
                    <a:pt x="1456" y="19645"/>
                  </a:lnTo>
                  <a:lnTo>
                    <a:pt x="20549" y="1388"/>
                  </a:lnTo>
                  <a:lnTo>
                    <a:pt x="2054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1"/>
            <p:cNvSpPr/>
            <p:nvPr/>
          </p:nvSpPr>
          <p:spPr>
            <a:xfrm>
              <a:off x="5449175" y="2583975"/>
              <a:ext cx="319525" cy="307300"/>
            </a:xfrm>
            <a:custGeom>
              <a:rect b="b" l="l" r="r" t="t"/>
              <a:pathLst>
                <a:path extrusionOk="0" h="12292" w="12781">
                  <a:moveTo>
                    <a:pt x="12780" y="1"/>
                  </a:moveTo>
                  <a:lnTo>
                    <a:pt x="0" y="12292"/>
                  </a:lnTo>
                  <a:lnTo>
                    <a:pt x="1450" y="12292"/>
                  </a:lnTo>
                  <a:lnTo>
                    <a:pt x="12780" y="1401"/>
                  </a:lnTo>
                  <a:lnTo>
                    <a:pt x="1278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1"/>
            <p:cNvSpPr/>
            <p:nvPr/>
          </p:nvSpPr>
          <p:spPr>
            <a:xfrm>
              <a:off x="5621225" y="2750325"/>
              <a:ext cx="147475" cy="140950"/>
            </a:xfrm>
            <a:custGeom>
              <a:rect b="b" l="l" r="r" t="t"/>
              <a:pathLst>
                <a:path extrusionOk="0" h="5638" w="5899">
                  <a:moveTo>
                    <a:pt x="5898" y="0"/>
                  </a:moveTo>
                  <a:lnTo>
                    <a:pt x="1" y="5638"/>
                  </a:lnTo>
                  <a:lnTo>
                    <a:pt x="1456" y="5638"/>
                  </a:lnTo>
                  <a:lnTo>
                    <a:pt x="5898" y="1394"/>
                  </a:lnTo>
                  <a:lnTo>
                    <a:pt x="589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 name="Google Shape;438;p11"/>
          <p:cNvGrpSpPr/>
          <p:nvPr/>
        </p:nvGrpSpPr>
        <p:grpSpPr>
          <a:xfrm>
            <a:off x="3688180" y="4466213"/>
            <a:ext cx="1767635" cy="275572"/>
            <a:chOff x="905155" y="578800"/>
            <a:chExt cx="1767635" cy="275572"/>
          </a:xfrm>
        </p:grpSpPr>
        <p:grpSp>
          <p:nvGrpSpPr>
            <p:cNvPr id="439" name="Google Shape;439;p11"/>
            <p:cNvGrpSpPr/>
            <p:nvPr/>
          </p:nvGrpSpPr>
          <p:grpSpPr>
            <a:xfrm>
              <a:off x="905155" y="578800"/>
              <a:ext cx="284553" cy="275572"/>
              <a:chOff x="3382050" y="3409600"/>
              <a:chExt cx="361200" cy="349800"/>
            </a:xfrm>
          </p:grpSpPr>
          <p:cxnSp>
            <p:nvCxnSpPr>
              <p:cNvPr id="440" name="Google Shape;440;p11"/>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441" name="Google Shape;441;p11"/>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442" name="Google Shape;442;p11"/>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3" name="Google Shape;443;p11"/>
            <p:cNvGrpSpPr/>
            <p:nvPr/>
          </p:nvGrpSpPr>
          <p:grpSpPr>
            <a:xfrm>
              <a:off x="1275933" y="578800"/>
              <a:ext cx="284553" cy="275572"/>
              <a:chOff x="3382050" y="3409600"/>
              <a:chExt cx="361200" cy="349800"/>
            </a:xfrm>
          </p:grpSpPr>
          <p:cxnSp>
            <p:nvCxnSpPr>
              <p:cNvPr id="444" name="Google Shape;444;p11"/>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445" name="Google Shape;445;p11"/>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446" name="Google Shape;446;p11"/>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7" name="Google Shape;447;p11"/>
            <p:cNvGrpSpPr/>
            <p:nvPr/>
          </p:nvGrpSpPr>
          <p:grpSpPr>
            <a:xfrm>
              <a:off x="1646691" y="578800"/>
              <a:ext cx="284553" cy="275572"/>
              <a:chOff x="3382050" y="3409600"/>
              <a:chExt cx="361200" cy="349800"/>
            </a:xfrm>
          </p:grpSpPr>
          <p:cxnSp>
            <p:nvCxnSpPr>
              <p:cNvPr id="448" name="Google Shape;448;p11"/>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449" name="Google Shape;449;p11"/>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450" name="Google Shape;450;p11"/>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11"/>
            <p:cNvGrpSpPr/>
            <p:nvPr/>
          </p:nvGrpSpPr>
          <p:grpSpPr>
            <a:xfrm>
              <a:off x="2017479" y="578800"/>
              <a:ext cx="284553" cy="275572"/>
              <a:chOff x="3382050" y="3409600"/>
              <a:chExt cx="361200" cy="349800"/>
            </a:xfrm>
          </p:grpSpPr>
          <p:cxnSp>
            <p:nvCxnSpPr>
              <p:cNvPr id="452" name="Google Shape;452;p11"/>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453" name="Google Shape;453;p11"/>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454" name="Google Shape;454;p11"/>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5" name="Google Shape;455;p11"/>
            <p:cNvGrpSpPr/>
            <p:nvPr/>
          </p:nvGrpSpPr>
          <p:grpSpPr>
            <a:xfrm>
              <a:off x="2388236" y="578800"/>
              <a:ext cx="284553" cy="275572"/>
              <a:chOff x="3382050" y="3409600"/>
              <a:chExt cx="361200" cy="349800"/>
            </a:xfrm>
          </p:grpSpPr>
          <p:cxnSp>
            <p:nvCxnSpPr>
              <p:cNvPr id="456" name="Google Shape;456;p11"/>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457" name="Google Shape;457;p11"/>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458" name="Google Shape;458;p11"/>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9" name="Google Shape;459;p11"/>
          <p:cNvGrpSpPr/>
          <p:nvPr/>
        </p:nvGrpSpPr>
        <p:grpSpPr>
          <a:xfrm rot="5400000">
            <a:off x="7480660" y="3667609"/>
            <a:ext cx="2618171" cy="350644"/>
            <a:chOff x="1807775" y="2360800"/>
            <a:chExt cx="3960925" cy="530475"/>
          </a:xfrm>
        </p:grpSpPr>
        <p:sp>
          <p:nvSpPr>
            <p:cNvPr id="460" name="Google Shape;460;p11"/>
            <p:cNvSpPr/>
            <p:nvPr/>
          </p:nvSpPr>
          <p:spPr>
            <a:xfrm>
              <a:off x="1807775" y="2360800"/>
              <a:ext cx="157700" cy="151800"/>
            </a:xfrm>
            <a:custGeom>
              <a:rect b="b" l="l" r="r" t="t"/>
              <a:pathLst>
                <a:path extrusionOk="0" h="6072" w="6308">
                  <a:moveTo>
                    <a:pt x="4858" y="1"/>
                  </a:moveTo>
                  <a:lnTo>
                    <a:pt x="1" y="4672"/>
                  </a:lnTo>
                  <a:lnTo>
                    <a:pt x="1" y="6072"/>
                  </a:lnTo>
                  <a:lnTo>
                    <a:pt x="630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1"/>
            <p:cNvSpPr/>
            <p:nvPr/>
          </p:nvSpPr>
          <p:spPr>
            <a:xfrm>
              <a:off x="1807775" y="2360800"/>
              <a:ext cx="375300" cy="359350"/>
            </a:xfrm>
            <a:custGeom>
              <a:rect b="b" l="l" r="r" t="t"/>
              <a:pathLst>
                <a:path extrusionOk="0" h="14374" w="15012">
                  <a:moveTo>
                    <a:pt x="13568" y="1"/>
                  </a:moveTo>
                  <a:lnTo>
                    <a:pt x="1" y="12979"/>
                  </a:lnTo>
                  <a:lnTo>
                    <a:pt x="1" y="14373"/>
                  </a:lnTo>
                  <a:lnTo>
                    <a:pt x="15011" y="19"/>
                  </a:lnTo>
                  <a:lnTo>
                    <a:pt x="1499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1"/>
            <p:cNvSpPr/>
            <p:nvPr/>
          </p:nvSpPr>
          <p:spPr>
            <a:xfrm>
              <a:off x="1807775" y="2360800"/>
              <a:ext cx="566575" cy="530475"/>
            </a:xfrm>
            <a:custGeom>
              <a:rect b="b" l="l" r="r" t="t"/>
              <a:pathLst>
                <a:path extrusionOk="0" h="21219" w="22663">
                  <a:moveTo>
                    <a:pt x="21212" y="1"/>
                  </a:moveTo>
                  <a:lnTo>
                    <a:pt x="1" y="20401"/>
                  </a:lnTo>
                  <a:lnTo>
                    <a:pt x="1" y="21219"/>
                  </a:lnTo>
                  <a:lnTo>
                    <a:pt x="602" y="21219"/>
                  </a:lnTo>
                  <a:lnTo>
                    <a:pt x="2266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1"/>
            <p:cNvSpPr/>
            <p:nvPr/>
          </p:nvSpPr>
          <p:spPr>
            <a:xfrm>
              <a:off x="1958475"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1"/>
            <p:cNvSpPr/>
            <p:nvPr/>
          </p:nvSpPr>
          <p:spPr>
            <a:xfrm>
              <a:off x="2152700" y="2360800"/>
              <a:ext cx="587925" cy="530475"/>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1"/>
            <p:cNvSpPr/>
            <p:nvPr/>
          </p:nvSpPr>
          <p:spPr>
            <a:xfrm>
              <a:off x="2324750"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1"/>
            <p:cNvSpPr/>
            <p:nvPr/>
          </p:nvSpPr>
          <p:spPr>
            <a:xfrm>
              <a:off x="2518975" y="2360800"/>
              <a:ext cx="587925" cy="530475"/>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1"/>
            <p:cNvSpPr/>
            <p:nvPr/>
          </p:nvSpPr>
          <p:spPr>
            <a:xfrm>
              <a:off x="2691025"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1"/>
            <p:cNvSpPr/>
            <p:nvPr/>
          </p:nvSpPr>
          <p:spPr>
            <a:xfrm>
              <a:off x="2885250" y="2360800"/>
              <a:ext cx="587925" cy="530475"/>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1"/>
            <p:cNvSpPr/>
            <p:nvPr/>
          </p:nvSpPr>
          <p:spPr>
            <a:xfrm>
              <a:off x="3057300"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1"/>
            <p:cNvSpPr/>
            <p:nvPr/>
          </p:nvSpPr>
          <p:spPr>
            <a:xfrm>
              <a:off x="3251525" y="2360800"/>
              <a:ext cx="587925" cy="530475"/>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1"/>
            <p:cNvSpPr/>
            <p:nvPr/>
          </p:nvSpPr>
          <p:spPr>
            <a:xfrm>
              <a:off x="3423575"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1"/>
            <p:cNvSpPr/>
            <p:nvPr/>
          </p:nvSpPr>
          <p:spPr>
            <a:xfrm>
              <a:off x="3617800" y="2360800"/>
              <a:ext cx="587925" cy="530475"/>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1"/>
            <p:cNvSpPr/>
            <p:nvPr/>
          </p:nvSpPr>
          <p:spPr>
            <a:xfrm>
              <a:off x="3789850"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1"/>
            <p:cNvSpPr/>
            <p:nvPr/>
          </p:nvSpPr>
          <p:spPr>
            <a:xfrm>
              <a:off x="3984075" y="2360800"/>
              <a:ext cx="587925" cy="530475"/>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1"/>
            <p:cNvSpPr/>
            <p:nvPr/>
          </p:nvSpPr>
          <p:spPr>
            <a:xfrm>
              <a:off x="4156125"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1"/>
            <p:cNvSpPr/>
            <p:nvPr/>
          </p:nvSpPr>
          <p:spPr>
            <a:xfrm>
              <a:off x="4350350" y="2360800"/>
              <a:ext cx="587925" cy="530475"/>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1"/>
            <p:cNvSpPr/>
            <p:nvPr/>
          </p:nvSpPr>
          <p:spPr>
            <a:xfrm>
              <a:off x="4522400"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1"/>
            <p:cNvSpPr/>
            <p:nvPr/>
          </p:nvSpPr>
          <p:spPr>
            <a:xfrm>
              <a:off x="4716625" y="2360800"/>
              <a:ext cx="587925" cy="530475"/>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1"/>
            <p:cNvSpPr/>
            <p:nvPr/>
          </p:nvSpPr>
          <p:spPr>
            <a:xfrm>
              <a:off x="4888675"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1"/>
            <p:cNvSpPr/>
            <p:nvPr/>
          </p:nvSpPr>
          <p:spPr>
            <a:xfrm>
              <a:off x="5082900" y="2360800"/>
              <a:ext cx="587925" cy="530475"/>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1"/>
            <p:cNvSpPr/>
            <p:nvPr/>
          </p:nvSpPr>
          <p:spPr>
            <a:xfrm>
              <a:off x="5254950" y="2400150"/>
              <a:ext cx="513750" cy="491125"/>
            </a:xfrm>
            <a:custGeom>
              <a:rect b="b" l="l" r="r" t="t"/>
              <a:pathLst>
                <a:path extrusionOk="0" h="19645" w="20550">
                  <a:moveTo>
                    <a:pt x="20549" y="0"/>
                  </a:moveTo>
                  <a:lnTo>
                    <a:pt x="1" y="19645"/>
                  </a:lnTo>
                  <a:lnTo>
                    <a:pt x="1456" y="19645"/>
                  </a:lnTo>
                  <a:lnTo>
                    <a:pt x="20549" y="1388"/>
                  </a:lnTo>
                  <a:lnTo>
                    <a:pt x="2054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1"/>
            <p:cNvSpPr/>
            <p:nvPr/>
          </p:nvSpPr>
          <p:spPr>
            <a:xfrm>
              <a:off x="5449175" y="2583975"/>
              <a:ext cx="319525" cy="307300"/>
            </a:xfrm>
            <a:custGeom>
              <a:rect b="b" l="l" r="r" t="t"/>
              <a:pathLst>
                <a:path extrusionOk="0" h="12292" w="12781">
                  <a:moveTo>
                    <a:pt x="12780" y="1"/>
                  </a:moveTo>
                  <a:lnTo>
                    <a:pt x="0" y="12292"/>
                  </a:lnTo>
                  <a:lnTo>
                    <a:pt x="1450" y="12292"/>
                  </a:lnTo>
                  <a:lnTo>
                    <a:pt x="12780" y="1401"/>
                  </a:lnTo>
                  <a:lnTo>
                    <a:pt x="1278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1"/>
            <p:cNvSpPr/>
            <p:nvPr/>
          </p:nvSpPr>
          <p:spPr>
            <a:xfrm>
              <a:off x="5621225" y="2750325"/>
              <a:ext cx="147475" cy="140950"/>
            </a:xfrm>
            <a:custGeom>
              <a:rect b="b" l="l" r="r" t="t"/>
              <a:pathLst>
                <a:path extrusionOk="0" h="5638" w="5899">
                  <a:moveTo>
                    <a:pt x="5898" y="0"/>
                  </a:moveTo>
                  <a:lnTo>
                    <a:pt x="1" y="5638"/>
                  </a:lnTo>
                  <a:lnTo>
                    <a:pt x="1456" y="5638"/>
                  </a:lnTo>
                  <a:lnTo>
                    <a:pt x="5898" y="1394"/>
                  </a:lnTo>
                  <a:lnTo>
                    <a:pt x="589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4" name="Google Shape;484;p11"/>
          <p:cNvSpPr/>
          <p:nvPr/>
        </p:nvSpPr>
        <p:spPr>
          <a:xfrm>
            <a:off x="8614424" y="2032021"/>
            <a:ext cx="350617" cy="349420"/>
          </a:xfrm>
          <a:custGeom>
            <a:rect b="b" l="l" r="r" t="t"/>
            <a:pathLst>
              <a:path extrusionOk="0" h="37653" w="37782">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2"/>
        </a:solidFill>
      </p:bgPr>
    </p:bg>
    <p:spTree>
      <p:nvGrpSpPr>
        <p:cNvPr id="485" name="Shape 48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86" name="Shape 486"/>
        <p:cNvGrpSpPr/>
        <p:nvPr/>
      </p:nvGrpSpPr>
      <p:grpSpPr>
        <a:xfrm>
          <a:off x="0" y="0"/>
          <a:ext cx="0" cy="0"/>
          <a:chOff x="0" y="0"/>
          <a:chExt cx="0" cy="0"/>
        </a:xfrm>
      </p:grpSpPr>
      <p:sp>
        <p:nvSpPr>
          <p:cNvPr id="487" name="Google Shape;487;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88" name="Google Shape;488;p13"/>
          <p:cNvSpPr txBox="1"/>
          <p:nvPr>
            <p:ph hasCustomPrompt="1" idx="2" type="title"/>
          </p:nvPr>
        </p:nvSpPr>
        <p:spPr>
          <a:xfrm>
            <a:off x="1661225" y="1602675"/>
            <a:ext cx="880200" cy="447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b="0"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89" name="Google Shape;489;p13"/>
          <p:cNvSpPr txBox="1"/>
          <p:nvPr>
            <p:ph hasCustomPrompt="1" idx="3" type="title"/>
          </p:nvPr>
        </p:nvSpPr>
        <p:spPr>
          <a:xfrm>
            <a:off x="1661225" y="3188496"/>
            <a:ext cx="880200" cy="447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b="0"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0" name="Google Shape;490;p13"/>
          <p:cNvSpPr txBox="1"/>
          <p:nvPr>
            <p:ph hasCustomPrompt="1" idx="4" type="title"/>
          </p:nvPr>
        </p:nvSpPr>
        <p:spPr>
          <a:xfrm>
            <a:off x="4131900" y="1602675"/>
            <a:ext cx="880200" cy="447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b="0"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1" name="Google Shape;491;p13"/>
          <p:cNvSpPr txBox="1"/>
          <p:nvPr>
            <p:ph hasCustomPrompt="1" idx="5" type="title"/>
          </p:nvPr>
        </p:nvSpPr>
        <p:spPr>
          <a:xfrm>
            <a:off x="4131900" y="3188496"/>
            <a:ext cx="880200" cy="447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b="0"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2" name="Google Shape;492;p13"/>
          <p:cNvSpPr txBox="1"/>
          <p:nvPr>
            <p:ph hasCustomPrompt="1" idx="6" type="title"/>
          </p:nvPr>
        </p:nvSpPr>
        <p:spPr>
          <a:xfrm>
            <a:off x="6602575" y="1602675"/>
            <a:ext cx="880200" cy="447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b="0"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3" name="Google Shape;493;p13"/>
          <p:cNvSpPr txBox="1"/>
          <p:nvPr>
            <p:ph hasCustomPrompt="1" idx="7" type="title"/>
          </p:nvPr>
        </p:nvSpPr>
        <p:spPr>
          <a:xfrm>
            <a:off x="6602575" y="3188496"/>
            <a:ext cx="880200" cy="447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b="0"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4" name="Google Shape;494;p13"/>
          <p:cNvSpPr txBox="1"/>
          <p:nvPr>
            <p:ph idx="1" type="subTitle"/>
          </p:nvPr>
        </p:nvSpPr>
        <p:spPr>
          <a:xfrm>
            <a:off x="1050125" y="2238275"/>
            <a:ext cx="21024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Syncopate"/>
                <a:ea typeface="Syncopate"/>
                <a:cs typeface="Syncopate"/>
                <a:sym typeface="Syncopat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95" name="Google Shape;495;p13"/>
          <p:cNvSpPr txBox="1"/>
          <p:nvPr>
            <p:ph idx="8" type="subTitle"/>
          </p:nvPr>
        </p:nvSpPr>
        <p:spPr>
          <a:xfrm>
            <a:off x="3520800" y="2238275"/>
            <a:ext cx="21024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Syncopate"/>
                <a:ea typeface="Syncopate"/>
                <a:cs typeface="Syncopate"/>
                <a:sym typeface="Syncopat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96" name="Google Shape;496;p13"/>
          <p:cNvSpPr txBox="1"/>
          <p:nvPr>
            <p:ph idx="9" type="subTitle"/>
          </p:nvPr>
        </p:nvSpPr>
        <p:spPr>
          <a:xfrm>
            <a:off x="5991475" y="2238275"/>
            <a:ext cx="21024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Syncopate"/>
                <a:ea typeface="Syncopate"/>
                <a:cs typeface="Syncopate"/>
                <a:sym typeface="Syncopat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97" name="Google Shape;497;p13"/>
          <p:cNvSpPr txBox="1"/>
          <p:nvPr>
            <p:ph idx="13" type="subTitle"/>
          </p:nvPr>
        </p:nvSpPr>
        <p:spPr>
          <a:xfrm>
            <a:off x="1050125" y="3824150"/>
            <a:ext cx="21024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Syncopate"/>
                <a:ea typeface="Syncopate"/>
                <a:cs typeface="Syncopate"/>
                <a:sym typeface="Syncopat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98" name="Google Shape;498;p13"/>
          <p:cNvSpPr txBox="1"/>
          <p:nvPr>
            <p:ph idx="14" type="subTitle"/>
          </p:nvPr>
        </p:nvSpPr>
        <p:spPr>
          <a:xfrm>
            <a:off x="3520800" y="3824150"/>
            <a:ext cx="21024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Syncopate"/>
                <a:ea typeface="Syncopate"/>
                <a:cs typeface="Syncopate"/>
                <a:sym typeface="Syncopat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99" name="Google Shape;499;p13"/>
          <p:cNvSpPr txBox="1"/>
          <p:nvPr>
            <p:ph idx="15" type="subTitle"/>
          </p:nvPr>
        </p:nvSpPr>
        <p:spPr>
          <a:xfrm>
            <a:off x="5991475" y="3824150"/>
            <a:ext cx="21024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Syncopate"/>
                <a:ea typeface="Syncopate"/>
                <a:cs typeface="Syncopate"/>
                <a:sym typeface="Syncopat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00" name="Google Shape;500;p13"/>
          <p:cNvSpPr/>
          <p:nvPr/>
        </p:nvSpPr>
        <p:spPr>
          <a:xfrm>
            <a:off x="138164" y="159550"/>
            <a:ext cx="449134" cy="447600"/>
          </a:xfrm>
          <a:custGeom>
            <a:rect b="b" l="l" r="r" t="t"/>
            <a:pathLst>
              <a:path extrusionOk="0" h="37653" w="37782">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1" name="Google Shape;501;p13"/>
          <p:cNvGrpSpPr/>
          <p:nvPr/>
        </p:nvGrpSpPr>
        <p:grpSpPr>
          <a:xfrm>
            <a:off x="8428391" y="251317"/>
            <a:ext cx="960099" cy="960099"/>
            <a:chOff x="3136750" y="3524825"/>
            <a:chExt cx="1560375" cy="1560375"/>
          </a:xfrm>
        </p:grpSpPr>
        <p:sp>
          <p:nvSpPr>
            <p:cNvPr id="502" name="Google Shape;502;p13"/>
            <p:cNvSpPr/>
            <p:nvPr/>
          </p:nvSpPr>
          <p:spPr>
            <a:xfrm>
              <a:off x="3136750" y="3524825"/>
              <a:ext cx="1560375" cy="1560375"/>
            </a:xfrm>
            <a:custGeom>
              <a:rect b="b" l="l" r="r" t="t"/>
              <a:pathLst>
                <a:path extrusionOk="0" fill="none" h="62415" w="62415">
                  <a:moveTo>
                    <a:pt x="62415" y="31205"/>
                  </a:moveTo>
                  <a:cubicBezTo>
                    <a:pt x="62415" y="39481"/>
                    <a:pt x="59125" y="47423"/>
                    <a:pt x="53277" y="53271"/>
                  </a:cubicBezTo>
                  <a:cubicBezTo>
                    <a:pt x="47423" y="59125"/>
                    <a:pt x="39487" y="62415"/>
                    <a:pt x="31211" y="62415"/>
                  </a:cubicBezTo>
                  <a:cubicBezTo>
                    <a:pt x="22928" y="62415"/>
                    <a:pt x="14992" y="59125"/>
                    <a:pt x="9138" y="53271"/>
                  </a:cubicBezTo>
                  <a:cubicBezTo>
                    <a:pt x="3290" y="47423"/>
                    <a:pt x="1" y="39481"/>
                    <a:pt x="1" y="31205"/>
                  </a:cubicBezTo>
                  <a:cubicBezTo>
                    <a:pt x="1" y="13971"/>
                    <a:pt x="13970" y="1"/>
                    <a:pt x="31211" y="1"/>
                  </a:cubicBezTo>
                  <a:cubicBezTo>
                    <a:pt x="39487" y="1"/>
                    <a:pt x="47423" y="3291"/>
                    <a:pt x="53277" y="9139"/>
                  </a:cubicBezTo>
                  <a:cubicBezTo>
                    <a:pt x="59125" y="14993"/>
                    <a:pt x="62415" y="22928"/>
                    <a:pt x="62415" y="31205"/>
                  </a:cubicBezTo>
                  <a:close/>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3"/>
            <p:cNvSpPr/>
            <p:nvPr/>
          </p:nvSpPr>
          <p:spPr>
            <a:xfrm>
              <a:off x="3272575" y="3865875"/>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3"/>
            <p:cNvSpPr/>
            <p:nvPr/>
          </p:nvSpPr>
          <p:spPr>
            <a:xfrm>
              <a:off x="3139700" y="4307875"/>
              <a:ext cx="1554475" cy="25"/>
            </a:xfrm>
            <a:custGeom>
              <a:rect b="b" l="l" r="r" t="t"/>
              <a:pathLst>
                <a:path extrusionOk="0" fill="none" h="1" w="62179">
                  <a:moveTo>
                    <a:pt x="0" y="1"/>
                  </a:moveTo>
                  <a:lnTo>
                    <a:pt x="62179" y="1"/>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3"/>
            <p:cNvSpPr/>
            <p:nvPr/>
          </p:nvSpPr>
          <p:spPr>
            <a:xfrm>
              <a:off x="3272575" y="4750050"/>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3"/>
            <p:cNvSpPr/>
            <p:nvPr/>
          </p:nvSpPr>
          <p:spPr>
            <a:xfrm>
              <a:off x="4353275" y="3657725"/>
              <a:ext cx="25" cy="1300325"/>
            </a:xfrm>
            <a:custGeom>
              <a:rect b="b" l="l" r="r" t="t"/>
              <a:pathLst>
                <a:path extrusionOk="0" fill="none" h="52013" w="1">
                  <a:moveTo>
                    <a:pt x="1" y="52013"/>
                  </a:moveTo>
                  <a:lnTo>
                    <a:pt x="1"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3"/>
            <p:cNvSpPr/>
            <p:nvPr/>
          </p:nvSpPr>
          <p:spPr>
            <a:xfrm>
              <a:off x="3486300" y="3657725"/>
              <a:ext cx="25" cy="1300325"/>
            </a:xfrm>
            <a:custGeom>
              <a:rect b="b" l="l" r="r" t="t"/>
              <a:pathLst>
                <a:path extrusionOk="0" fill="none" h="52013" w="1">
                  <a:moveTo>
                    <a:pt x="1" y="0"/>
                  </a:moveTo>
                  <a:lnTo>
                    <a:pt x="1" y="52013"/>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3"/>
            <p:cNvSpPr/>
            <p:nvPr/>
          </p:nvSpPr>
          <p:spPr>
            <a:xfrm>
              <a:off x="3919800" y="3524825"/>
              <a:ext cx="25" cy="1560375"/>
            </a:xfrm>
            <a:custGeom>
              <a:rect b="b" l="l" r="r" t="t"/>
              <a:pathLst>
                <a:path extrusionOk="0" fill="none" h="62415" w="1">
                  <a:moveTo>
                    <a:pt x="0" y="1"/>
                  </a:moveTo>
                  <a:lnTo>
                    <a:pt x="0" y="62415"/>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9" name="Google Shape;509;p13"/>
          <p:cNvGrpSpPr/>
          <p:nvPr/>
        </p:nvGrpSpPr>
        <p:grpSpPr>
          <a:xfrm rot="5400000">
            <a:off x="-521087" y="3934525"/>
            <a:ext cx="1767635" cy="275572"/>
            <a:chOff x="905155" y="578800"/>
            <a:chExt cx="1767635" cy="275572"/>
          </a:xfrm>
        </p:grpSpPr>
        <p:grpSp>
          <p:nvGrpSpPr>
            <p:cNvPr id="510" name="Google Shape;510;p13"/>
            <p:cNvGrpSpPr/>
            <p:nvPr/>
          </p:nvGrpSpPr>
          <p:grpSpPr>
            <a:xfrm>
              <a:off x="905155" y="578800"/>
              <a:ext cx="284553" cy="275572"/>
              <a:chOff x="3382050" y="3409600"/>
              <a:chExt cx="361200" cy="349800"/>
            </a:xfrm>
          </p:grpSpPr>
          <p:cxnSp>
            <p:nvCxnSpPr>
              <p:cNvPr id="511" name="Google Shape;511;p13"/>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512" name="Google Shape;512;p13"/>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513" name="Google Shape;513;p13"/>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4" name="Google Shape;514;p13"/>
            <p:cNvGrpSpPr/>
            <p:nvPr/>
          </p:nvGrpSpPr>
          <p:grpSpPr>
            <a:xfrm>
              <a:off x="1275933" y="578800"/>
              <a:ext cx="284553" cy="275572"/>
              <a:chOff x="3382050" y="3409600"/>
              <a:chExt cx="361200" cy="349800"/>
            </a:xfrm>
          </p:grpSpPr>
          <p:cxnSp>
            <p:nvCxnSpPr>
              <p:cNvPr id="515" name="Google Shape;515;p13"/>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516" name="Google Shape;516;p13"/>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517" name="Google Shape;517;p13"/>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8" name="Google Shape;518;p13"/>
            <p:cNvGrpSpPr/>
            <p:nvPr/>
          </p:nvGrpSpPr>
          <p:grpSpPr>
            <a:xfrm>
              <a:off x="1646691" y="578800"/>
              <a:ext cx="284553" cy="275572"/>
              <a:chOff x="3382050" y="3409600"/>
              <a:chExt cx="361200" cy="349800"/>
            </a:xfrm>
          </p:grpSpPr>
          <p:cxnSp>
            <p:nvCxnSpPr>
              <p:cNvPr id="519" name="Google Shape;519;p13"/>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520" name="Google Shape;520;p13"/>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521" name="Google Shape;521;p13"/>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2" name="Google Shape;522;p13"/>
            <p:cNvGrpSpPr/>
            <p:nvPr/>
          </p:nvGrpSpPr>
          <p:grpSpPr>
            <a:xfrm>
              <a:off x="2017479" y="578800"/>
              <a:ext cx="284553" cy="275572"/>
              <a:chOff x="3382050" y="3409600"/>
              <a:chExt cx="361200" cy="349800"/>
            </a:xfrm>
          </p:grpSpPr>
          <p:cxnSp>
            <p:nvCxnSpPr>
              <p:cNvPr id="523" name="Google Shape;523;p13"/>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524" name="Google Shape;524;p13"/>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525" name="Google Shape;525;p13"/>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6" name="Google Shape;526;p13"/>
            <p:cNvGrpSpPr/>
            <p:nvPr/>
          </p:nvGrpSpPr>
          <p:grpSpPr>
            <a:xfrm>
              <a:off x="2388236" y="578800"/>
              <a:ext cx="284553" cy="275572"/>
              <a:chOff x="3382050" y="3409600"/>
              <a:chExt cx="361200" cy="349800"/>
            </a:xfrm>
          </p:grpSpPr>
          <p:cxnSp>
            <p:nvCxnSpPr>
              <p:cNvPr id="527" name="Google Shape;527;p13"/>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528" name="Google Shape;528;p13"/>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529" name="Google Shape;529;p13"/>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30" name="Google Shape;530;p13"/>
          <p:cNvGrpSpPr/>
          <p:nvPr/>
        </p:nvGrpSpPr>
        <p:grpSpPr>
          <a:xfrm>
            <a:off x="2641019" y="4682963"/>
            <a:ext cx="3861963" cy="275582"/>
            <a:chOff x="2364973" y="4764699"/>
            <a:chExt cx="3861963" cy="275582"/>
          </a:xfrm>
        </p:grpSpPr>
        <p:sp>
          <p:nvSpPr>
            <p:cNvPr id="531" name="Google Shape;531;p13"/>
            <p:cNvSpPr/>
            <p:nvPr/>
          </p:nvSpPr>
          <p:spPr>
            <a:xfrm>
              <a:off x="4169235" y="4764699"/>
              <a:ext cx="294336" cy="275582"/>
            </a:xfrm>
            <a:custGeom>
              <a:rect b="b" l="l" r="r" t="t"/>
              <a:pathLst>
                <a:path extrusionOk="0" h="21219" w="22663">
                  <a:moveTo>
                    <a:pt x="21212" y="1"/>
                  </a:moveTo>
                  <a:lnTo>
                    <a:pt x="1" y="20401"/>
                  </a:lnTo>
                  <a:lnTo>
                    <a:pt x="1" y="21219"/>
                  </a:lnTo>
                  <a:lnTo>
                    <a:pt x="602" y="21219"/>
                  </a:lnTo>
                  <a:lnTo>
                    <a:pt x="2266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3"/>
            <p:cNvSpPr/>
            <p:nvPr/>
          </p:nvSpPr>
          <p:spPr>
            <a:xfrm>
              <a:off x="4247524" y="4764699"/>
              <a:ext cx="306960" cy="275582"/>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3"/>
            <p:cNvSpPr/>
            <p:nvPr/>
          </p:nvSpPr>
          <p:spPr>
            <a:xfrm>
              <a:off x="4348424" y="4764699"/>
              <a:ext cx="305427" cy="275582"/>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3"/>
            <p:cNvSpPr/>
            <p:nvPr/>
          </p:nvSpPr>
          <p:spPr>
            <a:xfrm>
              <a:off x="4437804" y="4764699"/>
              <a:ext cx="306960" cy="275582"/>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3"/>
            <p:cNvSpPr/>
            <p:nvPr/>
          </p:nvSpPr>
          <p:spPr>
            <a:xfrm>
              <a:off x="4538704" y="4764699"/>
              <a:ext cx="305427" cy="275582"/>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3"/>
            <p:cNvSpPr/>
            <p:nvPr/>
          </p:nvSpPr>
          <p:spPr>
            <a:xfrm>
              <a:off x="4628084" y="4764699"/>
              <a:ext cx="306960" cy="275582"/>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3"/>
            <p:cNvSpPr/>
            <p:nvPr/>
          </p:nvSpPr>
          <p:spPr>
            <a:xfrm>
              <a:off x="4728983" y="4764699"/>
              <a:ext cx="305427" cy="275582"/>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3"/>
            <p:cNvSpPr/>
            <p:nvPr/>
          </p:nvSpPr>
          <p:spPr>
            <a:xfrm>
              <a:off x="4818363" y="4764699"/>
              <a:ext cx="306960" cy="275582"/>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3"/>
            <p:cNvSpPr/>
            <p:nvPr/>
          </p:nvSpPr>
          <p:spPr>
            <a:xfrm>
              <a:off x="4919263" y="4764699"/>
              <a:ext cx="305427" cy="275582"/>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3"/>
            <p:cNvSpPr/>
            <p:nvPr/>
          </p:nvSpPr>
          <p:spPr>
            <a:xfrm>
              <a:off x="5008643" y="4764699"/>
              <a:ext cx="306960" cy="275582"/>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3"/>
            <p:cNvSpPr/>
            <p:nvPr/>
          </p:nvSpPr>
          <p:spPr>
            <a:xfrm>
              <a:off x="5109543" y="4764699"/>
              <a:ext cx="305427" cy="275582"/>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3"/>
            <p:cNvSpPr/>
            <p:nvPr/>
          </p:nvSpPr>
          <p:spPr>
            <a:xfrm>
              <a:off x="5198923" y="4764699"/>
              <a:ext cx="306882" cy="275582"/>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3"/>
            <p:cNvSpPr/>
            <p:nvPr/>
          </p:nvSpPr>
          <p:spPr>
            <a:xfrm>
              <a:off x="5299823" y="4764699"/>
              <a:ext cx="305427" cy="275582"/>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3"/>
            <p:cNvSpPr/>
            <p:nvPr/>
          </p:nvSpPr>
          <p:spPr>
            <a:xfrm>
              <a:off x="5389203" y="4764699"/>
              <a:ext cx="306882" cy="275582"/>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3"/>
            <p:cNvSpPr/>
            <p:nvPr/>
          </p:nvSpPr>
          <p:spPr>
            <a:xfrm>
              <a:off x="5490103" y="4764699"/>
              <a:ext cx="305427" cy="275582"/>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3"/>
            <p:cNvSpPr/>
            <p:nvPr/>
          </p:nvSpPr>
          <p:spPr>
            <a:xfrm>
              <a:off x="5579483" y="4764699"/>
              <a:ext cx="306882" cy="275582"/>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3"/>
            <p:cNvSpPr/>
            <p:nvPr/>
          </p:nvSpPr>
          <p:spPr>
            <a:xfrm>
              <a:off x="5680383" y="4764699"/>
              <a:ext cx="305427" cy="275582"/>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3"/>
            <p:cNvSpPr/>
            <p:nvPr/>
          </p:nvSpPr>
          <p:spPr>
            <a:xfrm>
              <a:off x="5769763" y="4764699"/>
              <a:ext cx="306882" cy="275582"/>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3"/>
            <p:cNvSpPr/>
            <p:nvPr/>
          </p:nvSpPr>
          <p:spPr>
            <a:xfrm>
              <a:off x="5870663" y="4764699"/>
              <a:ext cx="305427" cy="275582"/>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3"/>
            <p:cNvSpPr/>
            <p:nvPr/>
          </p:nvSpPr>
          <p:spPr>
            <a:xfrm>
              <a:off x="5960043" y="4785142"/>
              <a:ext cx="266893" cy="255139"/>
            </a:xfrm>
            <a:custGeom>
              <a:rect b="b" l="l" r="r" t="t"/>
              <a:pathLst>
                <a:path extrusionOk="0" h="19645" w="20550">
                  <a:moveTo>
                    <a:pt x="20549" y="0"/>
                  </a:moveTo>
                  <a:lnTo>
                    <a:pt x="1" y="19645"/>
                  </a:lnTo>
                  <a:lnTo>
                    <a:pt x="1456" y="19645"/>
                  </a:lnTo>
                  <a:lnTo>
                    <a:pt x="20549" y="1388"/>
                  </a:lnTo>
                  <a:lnTo>
                    <a:pt x="2054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3"/>
            <p:cNvSpPr/>
            <p:nvPr/>
          </p:nvSpPr>
          <p:spPr>
            <a:xfrm>
              <a:off x="6060942" y="4880639"/>
              <a:ext cx="165993" cy="159642"/>
            </a:xfrm>
            <a:custGeom>
              <a:rect b="b" l="l" r="r" t="t"/>
              <a:pathLst>
                <a:path extrusionOk="0" h="12292" w="12781">
                  <a:moveTo>
                    <a:pt x="12780" y="1"/>
                  </a:moveTo>
                  <a:lnTo>
                    <a:pt x="0" y="12292"/>
                  </a:lnTo>
                  <a:lnTo>
                    <a:pt x="1450" y="12292"/>
                  </a:lnTo>
                  <a:lnTo>
                    <a:pt x="12780" y="1401"/>
                  </a:lnTo>
                  <a:lnTo>
                    <a:pt x="1278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3"/>
            <p:cNvSpPr/>
            <p:nvPr/>
          </p:nvSpPr>
          <p:spPr>
            <a:xfrm>
              <a:off x="6150322" y="4967058"/>
              <a:ext cx="76613" cy="73224"/>
            </a:xfrm>
            <a:custGeom>
              <a:rect b="b" l="l" r="r" t="t"/>
              <a:pathLst>
                <a:path extrusionOk="0" h="5638" w="5899">
                  <a:moveTo>
                    <a:pt x="5898" y="0"/>
                  </a:moveTo>
                  <a:lnTo>
                    <a:pt x="1" y="5638"/>
                  </a:lnTo>
                  <a:lnTo>
                    <a:pt x="1456" y="5638"/>
                  </a:lnTo>
                  <a:lnTo>
                    <a:pt x="5898" y="1394"/>
                  </a:lnTo>
                  <a:lnTo>
                    <a:pt x="589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3"/>
            <p:cNvSpPr/>
            <p:nvPr/>
          </p:nvSpPr>
          <p:spPr>
            <a:xfrm>
              <a:off x="2364973" y="4764699"/>
              <a:ext cx="81925" cy="78860"/>
            </a:xfrm>
            <a:custGeom>
              <a:rect b="b" l="l" r="r" t="t"/>
              <a:pathLst>
                <a:path extrusionOk="0" h="6072" w="6308">
                  <a:moveTo>
                    <a:pt x="4858" y="1"/>
                  </a:moveTo>
                  <a:lnTo>
                    <a:pt x="1" y="4672"/>
                  </a:lnTo>
                  <a:lnTo>
                    <a:pt x="1" y="6072"/>
                  </a:lnTo>
                  <a:lnTo>
                    <a:pt x="630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3"/>
            <p:cNvSpPr/>
            <p:nvPr/>
          </p:nvSpPr>
          <p:spPr>
            <a:xfrm>
              <a:off x="2364973" y="4764699"/>
              <a:ext cx="194968" cy="186682"/>
            </a:xfrm>
            <a:custGeom>
              <a:rect b="b" l="l" r="r" t="t"/>
              <a:pathLst>
                <a:path extrusionOk="0" h="14374" w="15012">
                  <a:moveTo>
                    <a:pt x="13568" y="1"/>
                  </a:moveTo>
                  <a:lnTo>
                    <a:pt x="1" y="12979"/>
                  </a:lnTo>
                  <a:lnTo>
                    <a:pt x="1" y="14373"/>
                  </a:lnTo>
                  <a:lnTo>
                    <a:pt x="15011" y="19"/>
                  </a:lnTo>
                  <a:lnTo>
                    <a:pt x="1499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3"/>
            <p:cNvSpPr/>
            <p:nvPr/>
          </p:nvSpPr>
          <p:spPr>
            <a:xfrm>
              <a:off x="2364973" y="4764699"/>
              <a:ext cx="294336" cy="275582"/>
            </a:xfrm>
            <a:custGeom>
              <a:rect b="b" l="l" r="r" t="t"/>
              <a:pathLst>
                <a:path extrusionOk="0" h="21219" w="22663">
                  <a:moveTo>
                    <a:pt x="21212" y="1"/>
                  </a:moveTo>
                  <a:lnTo>
                    <a:pt x="1" y="20401"/>
                  </a:lnTo>
                  <a:lnTo>
                    <a:pt x="1" y="21219"/>
                  </a:lnTo>
                  <a:lnTo>
                    <a:pt x="602" y="21219"/>
                  </a:lnTo>
                  <a:lnTo>
                    <a:pt x="2266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3"/>
            <p:cNvSpPr/>
            <p:nvPr/>
          </p:nvSpPr>
          <p:spPr>
            <a:xfrm>
              <a:off x="2443262" y="4764699"/>
              <a:ext cx="306960" cy="275582"/>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3"/>
            <p:cNvSpPr/>
            <p:nvPr/>
          </p:nvSpPr>
          <p:spPr>
            <a:xfrm>
              <a:off x="2544162" y="4764699"/>
              <a:ext cx="305427" cy="275582"/>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3"/>
            <p:cNvSpPr/>
            <p:nvPr/>
          </p:nvSpPr>
          <p:spPr>
            <a:xfrm>
              <a:off x="2633542" y="4764699"/>
              <a:ext cx="306960" cy="275582"/>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3"/>
            <p:cNvSpPr/>
            <p:nvPr/>
          </p:nvSpPr>
          <p:spPr>
            <a:xfrm>
              <a:off x="2734441" y="4764699"/>
              <a:ext cx="305427" cy="275582"/>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3"/>
            <p:cNvSpPr/>
            <p:nvPr/>
          </p:nvSpPr>
          <p:spPr>
            <a:xfrm>
              <a:off x="2823821" y="4764699"/>
              <a:ext cx="306960" cy="275582"/>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3"/>
            <p:cNvSpPr/>
            <p:nvPr/>
          </p:nvSpPr>
          <p:spPr>
            <a:xfrm>
              <a:off x="2924721" y="4764699"/>
              <a:ext cx="305427" cy="275582"/>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3"/>
            <p:cNvSpPr/>
            <p:nvPr/>
          </p:nvSpPr>
          <p:spPr>
            <a:xfrm>
              <a:off x="3014101" y="4764699"/>
              <a:ext cx="306960" cy="275582"/>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3"/>
            <p:cNvSpPr/>
            <p:nvPr/>
          </p:nvSpPr>
          <p:spPr>
            <a:xfrm>
              <a:off x="3115001" y="4764699"/>
              <a:ext cx="305427" cy="275582"/>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3"/>
            <p:cNvSpPr/>
            <p:nvPr/>
          </p:nvSpPr>
          <p:spPr>
            <a:xfrm>
              <a:off x="3204381" y="4764699"/>
              <a:ext cx="306960" cy="275582"/>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3"/>
            <p:cNvSpPr/>
            <p:nvPr/>
          </p:nvSpPr>
          <p:spPr>
            <a:xfrm>
              <a:off x="3305281" y="4764699"/>
              <a:ext cx="305427" cy="275582"/>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3"/>
            <p:cNvSpPr/>
            <p:nvPr/>
          </p:nvSpPr>
          <p:spPr>
            <a:xfrm>
              <a:off x="3394661" y="4764699"/>
              <a:ext cx="306882" cy="275582"/>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3"/>
            <p:cNvSpPr/>
            <p:nvPr/>
          </p:nvSpPr>
          <p:spPr>
            <a:xfrm>
              <a:off x="3495561" y="4764699"/>
              <a:ext cx="305427" cy="275582"/>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3"/>
            <p:cNvSpPr/>
            <p:nvPr/>
          </p:nvSpPr>
          <p:spPr>
            <a:xfrm>
              <a:off x="3584941" y="4764699"/>
              <a:ext cx="306882" cy="275582"/>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3"/>
            <p:cNvSpPr/>
            <p:nvPr/>
          </p:nvSpPr>
          <p:spPr>
            <a:xfrm>
              <a:off x="3685841" y="4764699"/>
              <a:ext cx="305427" cy="275582"/>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3"/>
            <p:cNvSpPr/>
            <p:nvPr/>
          </p:nvSpPr>
          <p:spPr>
            <a:xfrm>
              <a:off x="3775221" y="4764699"/>
              <a:ext cx="306882" cy="275582"/>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3"/>
            <p:cNvSpPr/>
            <p:nvPr/>
          </p:nvSpPr>
          <p:spPr>
            <a:xfrm>
              <a:off x="3876121" y="4764699"/>
              <a:ext cx="305427" cy="275582"/>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3"/>
            <p:cNvSpPr/>
            <p:nvPr/>
          </p:nvSpPr>
          <p:spPr>
            <a:xfrm>
              <a:off x="3965501" y="4764699"/>
              <a:ext cx="306882" cy="275582"/>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3"/>
            <p:cNvSpPr/>
            <p:nvPr/>
          </p:nvSpPr>
          <p:spPr>
            <a:xfrm>
              <a:off x="4155780" y="4785142"/>
              <a:ext cx="266893" cy="255139"/>
            </a:xfrm>
            <a:custGeom>
              <a:rect b="b" l="l" r="r" t="t"/>
              <a:pathLst>
                <a:path extrusionOk="0" h="19645" w="20550">
                  <a:moveTo>
                    <a:pt x="20549" y="0"/>
                  </a:moveTo>
                  <a:lnTo>
                    <a:pt x="1" y="19645"/>
                  </a:lnTo>
                  <a:lnTo>
                    <a:pt x="1456" y="19645"/>
                  </a:lnTo>
                  <a:lnTo>
                    <a:pt x="20549" y="1388"/>
                  </a:lnTo>
                  <a:lnTo>
                    <a:pt x="2054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3"/>
            <p:cNvSpPr/>
            <p:nvPr/>
          </p:nvSpPr>
          <p:spPr>
            <a:xfrm>
              <a:off x="4066400" y="4764699"/>
              <a:ext cx="305427" cy="275582"/>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575" name="Shape 575"/>
        <p:cNvGrpSpPr/>
        <p:nvPr/>
      </p:nvGrpSpPr>
      <p:grpSpPr>
        <a:xfrm>
          <a:off x="0" y="0"/>
          <a:ext cx="0" cy="0"/>
          <a:chOff x="0" y="0"/>
          <a:chExt cx="0" cy="0"/>
        </a:xfrm>
      </p:grpSpPr>
      <p:sp>
        <p:nvSpPr>
          <p:cNvPr id="576" name="Google Shape;576;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7" name="Google Shape;577;p14"/>
          <p:cNvSpPr txBox="1"/>
          <p:nvPr>
            <p:ph idx="1" type="subTitle"/>
          </p:nvPr>
        </p:nvSpPr>
        <p:spPr>
          <a:xfrm>
            <a:off x="720000" y="2579825"/>
            <a:ext cx="2305500" cy="143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578" name="Google Shape;578;p14"/>
          <p:cNvSpPr txBox="1"/>
          <p:nvPr>
            <p:ph idx="2" type="subTitle"/>
          </p:nvPr>
        </p:nvSpPr>
        <p:spPr>
          <a:xfrm>
            <a:off x="3419232" y="2579825"/>
            <a:ext cx="2305500" cy="143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579" name="Google Shape;579;p14"/>
          <p:cNvSpPr txBox="1"/>
          <p:nvPr>
            <p:ph idx="3" type="subTitle"/>
          </p:nvPr>
        </p:nvSpPr>
        <p:spPr>
          <a:xfrm>
            <a:off x="6118472" y="2579825"/>
            <a:ext cx="2305500" cy="143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580" name="Google Shape;580;p14"/>
          <p:cNvSpPr txBox="1"/>
          <p:nvPr>
            <p:ph idx="4" type="subTitle"/>
          </p:nvPr>
        </p:nvSpPr>
        <p:spPr>
          <a:xfrm>
            <a:off x="720000" y="1761675"/>
            <a:ext cx="2305500" cy="5727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Syncopate"/>
                <a:ea typeface="Syncopate"/>
                <a:cs typeface="Syncopate"/>
                <a:sym typeface="Syncopat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81" name="Google Shape;581;p14"/>
          <p:cNvSpPr txBox="1"/>
          <p:nvPr>
            <p:ph idx="5" type="subTitle"/>
          </p:nvPr>
        </p:nvSpPr>
        <p:spPr>
          <a:xfrm>
            <a:off x="3419232" y="1761675"/>
            <a:ext cx="2305500" cy="5727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Syncopate"/>
                <a:ea typeface="Syncopate"/>
                <a:cs typeface="Syncopate"/>
                <a:sym typeface="Syncopat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82" name="Google Shape;582;p14"/>
          <p:cNvSpPr txBox="1"/>
          <p:nvPr>
            <p:ph idx="6" type="subTitle"/>
          </p:nvPr>
        </p:nvSpPr>
        <p:spPr>
          <a:xfrm>
            <a:off x="6118465" y="1761675"/>
            <a:ext cx="2305500" cy="5727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Syncopate"/>
                <a:ea typeface="Syncopate"/>
                <a:cs typeface="Syncopate"/>
                <a:sym typeface="Syncopat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83" name="Google Shape;583;p14"/>
          <p:cNvSpPr/>
          <p:nvPr/>
        </p:nvSpPr>
        <p:spPr>
          <a:xfrm>
            <a:off x="-176825" y="539500"/>
            <a:ext cx="787660" cy="784971"/>
          </a:xfrm>
          <a:custGeom>
            <a:rect b="b" l="l" r="r" t="t"/>
            <a:pathLst>
              <a:path extrusionOk="0" h="37653" w="37782">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4" name="Google Shape;584;p14"/>
          <p:cNvGrpSpPr/>
          <p:nvPr/>
        </p:nvGrpSpPr>
        <p:grpSpPr>
          <a:xfrm rot="5400000">
            <a:off x="7570441" y="1124677"/>
            <a:ext cx="2597179" cy="347832"/>
            <a:chOff x="1807775" y="2360800"/>
            <a:chExt cx="3960925" cy="530475"/>
          </a:xfrm>
        </p:grpSpPr>
        <p:sp>
          <p:nvSpPr>
            <p:cNvPr id="585" name="Google Shape;585;p14"/>
            <p:cNvSpPr/>
            <p:nvPr/>
          </p:nvSpPr>
          <p:spPr>
            <a:xfrm>
              <a:off x="1807775" y="2360800"/>
              <a:ext cx="157700" cy="151800"/>
            </a:xfrm>
            <a:custGeom>
              <a:rect b="b" l="l" r="r" t="t"/>
              <a:pathLst>
                <a:path extrusionOk="0" h="6072" w="6308">
                  <a:moveTo>
                    <a:pt x="4858" y="1"/>
                  </a:moveTo>
                  <a:lnTo>
                    <a:pt x="1" y="4672"/>
                  </a:lnTo>
                  <a:lnTo>
                    <a:pt x="1" y="6072"/>
                  </a:lnTo>
                  <a:lnTo>
                    <a:pt x="630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4"/>
            <p:cNvSpPr/>
            <p:nvPr/>
          </p:nvSpPr>
          <p:spPr>
            <a:xfrm>
              <a:off x="1807775" y="2360800"/>
              <a:ext cx="375300" cy="359350"/>
            </a:xfrm>
            <a:custGeom>
              <a:rect b="b" l="l" r="r" t="t"/>
              <a:pathLst>
                <a:path extrusionOk="0" h="14374" w="15012">
                  <a:moveTo>
                    <a:pt x="13568" y="1"/>
                  </a:moveTo>
                  <a:lnTo>
                    <a:pt x="1" y="12979"/>
                  </a:lnTo>
                  <a:lnTo>
                    <a:pt x="1" y="14373"/>
                  </a:lnTo>
                  <a:lnTo>
                    <a:pt x="15011" y="19"/>
                  </a:lnTo>
                  <a:lnTo>
                    <a:pt x="1499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4"/>
            <p:cNvSpPr/>
            <p:nvPr/>
          </p:nvSpPr>
          <p:spPr>
            <a:xfrm>
              <a:off x="1807775" y="2360800"/>
              <a:ext cx="566575" cy="530475"/>
            </a:xfrm>
            <a:custGeom>
              <a:rect b="b" l="l" r="r" t="t"/>
              <a:pathLst>
                <a:path extrusionOk="0" h="21219" w="22663">
                  <a:moveTo>
                    <a:pt x="21212" y="1"/>
                  </a:moveTo>
                  <a:lnTo>
                    <a:pt x="1" y="20401"/>
                  </a:lnTo>
                  <a:lnTo>
                    <a:pt x="1" y="21219"/>
                  </a:lnTo>
                  <a:lnTo>
                    <a:pt x="602" y="21219"/>
                  </a:lnTo>
                  <a:lnTo>
                    <a:pt x="2266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4"/>
            <p:cNvSpPr/>
            <p:nvPr/>
          </p:nvSpPr>
          <p:spPr>
            <a:xfrm>
              <a:off x="1958475"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4"/>
            <p:cNvSpPr/>
            <p:nvPr/>
          </p:nvSpPr>
          <p:spPr>
            <a:xfrm>
              <a:off x="2152700" y="2360800"/>
              <a:ext cx="587925" cy="530475"/>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4"/>
            <p:cNvSpPr/>
            <p:nvPr/>
          </p:nvSpPr>
          <p:spPr>
            <a:xfrm>
              <a:off x="2324750"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4"/>
            <p:cNvSpPr/>
            <p:nvPr/>
          </p:nvSpPr>
          <p:spPr>
            <a:xfrm>
              <a:off x="2518975" y="2360800"/>
              <a:ext cx="587925" cy="530475"/>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4"/>
            <p:cNvSpPr/>
            <p:nvPr/>
          </p:nvSpPr>
          <p:spPr>
            <a:xfrm>
              <a:off x="2691025"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4"/>
            <p:cNvSpPr/>
            <p:nvPr/>
          </p:nvSpPr>
          <p:spPr>
            <a:xfrm>
              <a:off x="2885250" y="2360800"/>
              <a:ext cx="587925" cy="530475"/>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4"/>
            <p:cNvSpPr/>
            <p:nvPr/>
          </p:nvSpPr>
          <p:spPr>
            <a:xfrm>
              <a:off x="3057300"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4"/>
            <p:cNvSpPr/>
            <p:nvPr/>
          </p:nvSpPr>
          <p:spPr>
            <a:xfrm>
              <a:off x="3251525" y="2360800"/>
              <a:ext cx="587925" cy="530475"/>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4"/>
            <p:cNvSpPr/>
            <p:nvPr/>
          </p:nvSpPr>
          <p:spPr>
            <a:xfrm>
              <a:off x="3423575"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4"/>
            <p:cNvSpPr/>
            <p:nvPr/>
          </p:nvSpPr>
          <p:spPr>
            <a:xfrm>
              <a:off x="3617800" y="2360800"/>
              <a:ext cx="587925" cy="530475"/>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4"/>
            <p:cNvSpPr/>
            <p:nvPr/>
          </p:nvSpPr>
          <p:spPr>
            <a:xfrm>
              <a:off x="3789850"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4"/>
            <p:cNvSpPr/>
            <p:nvPr/>
          </p:nvSpPr>
          <p:spPr>
            <a:xfrm>
              <a:off x="3984075" y="2360800"/>
              <a:ext cx="587925" cy="530475"/>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4"/>
            <p:cNvSpPr/>
            <p:nvPr/>
          </p:nvSpPr>
          <p:spPr>
            <a:xfrm>
              <a:off x="4156125"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4"/>
            <p:cNvSpPr/>
            <p:nvPr/>
          </p:nvSpPr>
          <p:spPr>
            <a:xfrm>
              <a:off x="4350350" y="2360800"/>
              <a:ext cx="587925" cy="530475"/>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4"/>
            <p:cNvSpPr/>
            <p:nvPr/>
          </p:nvSpPr>
          <p:spPr>
            <a:xfrm>
              <a:off x="4522400"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4"/>
            <p:cNvSpPr/>
            <p:nvPr/>
          </p:nvSpPr>
          <p:spPr>
            <a:xfrm>
              <a:off x="4716625" y="2360800"/>
              <a:ext cx="587925" cy="530475"/>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4"/>
            <p:cNvSpPr/>
            <p:nvPr/>
          </p:nvSpPr>
          <p:spPr>
            <a:xfrm>
              <a:off x="4888675"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4"/>
            <p:cNvSpPr/>
            <p:nvPr/>
          </p:nvSpPr>
          <p:spPr>
            <a:xfrm>
              <a:off x="5082900" y="2360800"/>
              <a:ext cx="587925" cy="530475"/>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4"/>
            <p:cNvSpPr/>
            <p:nvPr/>
          </p:nvSpPr>
          <p:spPr>
            <a:xfrm>
              <a:off x="5254950" y="2400150"/>
              <a:ext cx="513750" cy="491125"/>
            </a:xfrm>
            <a:custGeom>
              <a:rect b="b" l="l" r="r" t="t"/>
              <a:pathLst>
                <a:path extrusionOk="0" h="19645" w="20550">
                  <a:moveTo>
                    <a:pt x="20549" y="0"/>
                  </a:moveTo>
                  <a:lnTo>
                    <a:pt x="1" y="19645"/>
                  </a:lnTo>
                  <a:lnTo>
                    <a:pt x="1456" y="19645"/>
                  </a:lnTo>
                  <a:lnTo>
                    <a:pt x="20549" y="1388"/>
                  </a:lnTo>
                  <a:lnTo>
                    <a:pt x="2054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4"/>
            <p:cNvSpPr/>
            <p:nvPr/>
          </p:nvSpPr>
          <p:spPr>
            <a:xfrm>
              <a:off x="5449175" y="2583975"/>
              <a:ext cx="319525" cy="307300"/>
            </a:xfrm>
            <a:custGeom>
              <a:rect b="b" l="l" r="r" t="t"/>
              <a:pathLst>
                <a:path extrusionOk="0" h="12292" w="12781">
                  <a:moveTo>
                    <a:pt x="12780" y="1"/>
                  </a:moveTo>
                  <a:lnTo>
                    <a:pt x="0" y="12292"/>
                  </a:lnTo>
                  <a:lnTo>
                    <a:pt x="1450" y="12292"/>
                  </a:lnTo>
                  <a:lnTo>
                    <a:pt x="12780" y="1401"/>
                  </a:lnTo>
                  <a:lnTo>
                    <a:pt x="1278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4"/>
            <p:cNvSpPr/>
            <p:nvPr/>
          </p:nvSpPr>
          <p:spPr>
            <a:xfrm>
              <a:off x="5621225" y="2750325"/>
              <a:ext cx="147475" cy="140950"/>
            </a:xfrm>
            <a:custGeom>
              <a:rect b="b" l="l" r="r" t="t"/>
              <a:pathLst>
                <a:path extrusionOk="0" h="5638" w="5899">
                  <a:moveTo>
                    <a:pt x="5898" y="0"/>
                  </a:moveTo>
                  <a:lnTo>
                    <a:pt x="1" y="5638"/>
                  </a:lnTo>
                  <a:lnTo>
                    <a:pt x="1456" y="5638"/>
                  </a:lnTo>
                  <a:lnTo>
                    <a:pt x="5898" y="1394"/>
                  </a:lnTo>
                  <a:lnTo>
                    <a:pt x="589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9" name="Google Shape;609;p14"/>
          <p:cNvGrpSpPr/>
          <p:nvPr/>
        </p:nvGrpSpPr>
        <p:grpSpPr>
          <a:xfrm>
            <a:off x="7275197" y="4471740"/>
            <a:ext cx="1767763" cy="836589"/>
            <a:chOff x="3433749" y="3828150"/>
            <a:chExt cx="2691069" cy="1273734"/>
          </a:xfrm>
        </p:grpSpPr>
        <p:grpSp>
          <p:nvGrpSpPr>
            <p:cNvPr id="610" name="Google Shape;610;p14"/>
            <p:cNvGrpSpPr/>
            <p:nvPr/>
          </p:nvGrpSpPr>
          <p:grpSpPr>
            <a:xfrm>
              <a:off x="3433749" y="3828150"/>
              <a:ext cx="1273734" cy="1273734"/>
              <a:chOff x="3136750" y="3524825"/>
              <a:chExt cx="1560375" cy="1560375"/>
            </a:xfrm>
          </p:grpSpPr>
          <p:sp>
            <p:nvSpPr>
              <p:cNvPr id="611" name="Google Shape;611;p14"/>
              <p:cNvSpPr/>
              <p:nvPr/>
            </p:nvSpPr>
            <p:spPr>
              <a:xfrm>
                <a:off x="3136750" y="3524825"/>
                <a:ext cx="1560375" cy="1560375"/>
              </a:xfrm>
              <a:custGeom>
                <a:rect b="b" l="l" r="r" t="t"/>
                <a:pathLst>
                  <a:path extrusionOk="0" fill="none" h="62415" w="62415">
                    <a:moveTo>
                      <a:pt x="62415" y="31205"/>
                    </a:moveTo>
                    <a:cubicBezTo>
                      <a:pt x="62415" y="39481"/>
                      <a:pt x="59125" y="47423"/>
                      <a:pt x="53277" y="53271"/>
                    </a:cubicBezTo>
                    <a:cubicBezTo>
                      <a:pt x="47423" y="59125"/>
                      <a:pt x="39487" y="62415"/>
                      <a:pt x="31211" y="62415"/>
                    </a:cubicBezTo>
                    <a:cubicBezTo>
                      <a:pt x="22928" y="62415"/>
                      <a:pt x="14992" y="59125"/>
                      <a:pt x="9138" y="53271"/>
                    </a:cubicBezTo>
                    <a:cubicBezTo>
                      <a:pt x="3290" y="47423"/>
                      <a:pt x="1" y="39481"/>
                      <a:pt x="1" y="31205"/>
                    </a:cubicBezTo>
                    <a:cubicBezTo>
                      <a:pt x="1" y="13971"/>
                      <a:pt x="13970" y="1"/>
                      <a:pt x="31211" y="1"/>
                    </a:cubicBezTo>
                    <a:cubicBezTo>
                      <a:pt x="39487" y="1"/>
                      <a:pt x="47423" y="3291"/>
                      <a:pt x="53277" y="9139"/>
                    </a:cubicBezTo>
                    <a:cubicBezTo>
                      <a:pt x="59125" y="14993"/>
                      <a:pt x="62415" y="22928"/>
                      <a:pt x="62415" y="31205"/>
                    </a:cubicBezTo>
                    <a:close/>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4"/>
              <p:cNvSpPr/>
              <p:nvPr/>
            </p:nvSpPr>
            <p:spPr>
              <a:xfrm>
                <a:off x="3272575" y="3865875"/>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4"/>
              <p:cNvSpPr/>
              <p:nvPr/>
            </p:nvSpPr>
            <p:spPr>
              <a:xfrm>
                <a:off x="3139700" y="4307875"/>
                <a:ext cx="1554475" cy="25"/>
              </a:xfrm>
              <a:custGeom>
                <a:rect b="b" l="l" r="r" t="t"/>
                <a:pathLst>
                  <a:path extrusionOk="0" fill="none" h="1" w="62179">
                    <a:moveTo>
                      <a:pt x="0" y="1"/>
                    </a:moveTo>
                    <a:lnTo>
                      <a:pt x="62179" y="1"/>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4"/>
              <p:cNvSpPr/>
              <p:nvPr/>
            </p:nvSpPr>
            <p:spPr>
              <a:xfrm>
                <a:off x="3272575" y="4750050"/>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4"/>
              <p:cNvSpPr/>
              <p:nvPr/>
            </p:nvSpPr>
            <p:spPr>
              <a:xfrm>
                <a:off x="4353275" y="3657725"/>
                <a:ext cx="25" cy="1300325"/>
              </a:xfrm>
              <a:custGeom>
                <a:rect b="b" l="l" r="r" t="t"/>
                <a:pathLst>
                  <a:path extrusionOk="0" fill="none" h="52013" w="1">
                    <a:moveTo>
                      <a:pt x="1" y="52013"/>
                    </a:moveTo>
                    <a:lnTo>
                      <a:pt x="1"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4"/>
              <p:cNvSpPr/>
              <p:nvPr/>
            </p:nvSpPr>
            <p:spPr>
              <a:xfrm>
                <a:off x="3486300" y="3657725"/>
                <a:ext cx="25" cy="1300325"/>
              </a:xfrm>
              <a:custGeom>
                <a:rect b="b" l="l" r="r" t="t"/>
                <a:pathLst>
                  <a:path extrusionOk="0" fill="none" h="52013" w="1">
                    <a:moveTo>
                      <a:pt x="1" y="0"/>
                    </a:moveTo>
                    <a:lnTo>
                      <a:pt x="1" y="52013"/>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4"/>
              <p:cNvSpPr/>
              <p:nvPr/>
            </p:nvSpPr>
            <p:spPr>
              <a:xfrm>
                <a:off x="3919800" y="3524825"/>
                <a:ext cx="25" cy="1560375"/>
              </a:xfrm>
              <a:custGeom>
                <a:rect b="b" l="l" r="r" t="t"/>
                <a:pathLst>
                  <a:path extrusionOk="0" fill="none" h="62415" w="1">
                    <a:moveTo>
                      <a:pt x="0" y="1"/>
                    </a:moveTo>
                    <a:lnTo>
                      <a:pt x="0" y="62415"/>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8" name="Google Shape;618;p14"/>
            <p:cNvGrpSpPr/>
            <p:nvPr/>
          </p:nvGrpSpPr>
          <p:grpSpPr>
            <a:xfrm>
              <a:off x="4144758" y="3828150"/>
              <a:ext cx="1273734" cy="1273734"/>
              <a:chOff x="3136750" y="3524825"/>
              <a:chExt cx="1560375" cy="1560375"/>
            </a:xfrm>
          </p:grpSpPr>
          <p:sp>
            <p:nvSpPr>
              <p:cNvPr id="619" name="Google Shape;619;p14"/>
              <p:cNvSpPr/>
              <p:nvPr/>
            </p:nvSpPr>
            <p:spPr>
              <a:xfrm>
                <a:off x="3136750" y="3524825"/>
                <a:ext cx="1560375" cy="1560375"/>
              </a:xfrm>
              <a:custGeom>
                <a:rect b="b" l="l" r="r" t="t"/>
                <a:pathLst>
                  <a:path extrusionOk="0" fill="none" h="62415" w="62415">
                    <a:moveTo>
                      <a:pt x="62415" y="31205"/>
                    </a:moveTo>
                    <a:cubicBezTo>
                      <a:pt x="62415" y="39481"/>
                      <a:pt x="59125" y="47423"/>
                      <a:pt x="53277" y="53271"/>
                    </a:cubicBezTo>
                    <a:cubicBezTo>
                      <a:pt x="47423" y="59125"/>
                      <a:pt x="39487" y="62415"/>
                      <a:pt x="31211" y="62415"/>
                    </a:cubicBezTo>
                    <a:cubicBezTo>
                      <a:pt x="22928" y="62415"/>
                      <a:pt x="14992" y="59125"/>
                      <a:pt x="9138" y="53271"/>
                    </a:cubicBezTo>
                    <a:cubicBezTo>
                      <a:pt x="3290" y="47423"/>
                      <a:pt x="1" y="39481"/>
                      <a:pt x="1" y="31205"/>
                    </a:cubicBezTo>
                    <a:cubicBezTo>
                      <a:pt x="1" y="13971"/>
                      <a:pt x="13970" y="1"/>
                      <a:pt x="31211" y="1"/>
                    </a:cubicBezTo>
                    <a:cubicBezTo>
                      <a:pt x="39487" y="1"/>
                      <a:pt x="47423" y="3291"/>
                      <a:pt x="53277" y="9139"/>
                    </a:cubicBezTo>
                    <a:cubicBezTo>
                      <a:pt x="59125" y="14993"/>
                      <a:pt x="62415" y="22928"/>
                      <a:pt x="62415" y="31205"/>
                    </a:cubicBezTo>
                    <a:close/>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4"/>
              <p:cNvSpPr/>
              <p:nvPr/>
            </p:nvSpPr>
            <p:spPr>
              <a:xfrm>
                <a:off x="3272575" y="3865875"/>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4"/>
              <p:cNvSpPr/>
              <p:nvPr/>
            </p:nvSpPr>
            <p:spPr>
              <a:xfrm>
                <a:off x="3139700" y="4307875"/>
                <a:ext cx="1554475" cy="25"/>
              </a:xfrm>
              <a:custGeom>
                <a:rect b="b" l="l" r="r" t="t"/>
                <a:pathLst>
                  <a:path extrusionOk="0" fill="none" h="1" w="62179">
                    <a:moveTo>
                      <a:pt x="0" y="1"/>
                    </a:moveTo>
                    <a:lnTo>
                      <a:pt x="62179" y="1"/>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4"/>
              <p:cNvSpPr/>
              <p:nvPr/>
            </p:nvSpPr>
            <p:spPr>
              <a:xfrm>
                <a:off x="3272575" y="4750050"/>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4"/>
              <p:cNvSpPr/>
              <p:nvPr/>
            </p:nvSpPr>
            <p:spPr>
              <a:xfrm>
                <a:off x="4353275" y="3657725"/>
                <a:ext cx="25" cy="1300325"/>
              </a:xfrm>
              <a:custGeom>
                <a:rect b="b" l="l" r="r" t="t"/>
                <a:pathLst>
                  <a:path extrusionOk="0" fill="none" h="52013" w="1">
                    <a:moveTo>
                      <a:pt x="1" y="52013"/>
                    </a:moveTo>
                    <a:lnTo>
                      <a:pt x="1"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4"/>
              <p:cNvSpPr/>
              <p:nvPr/>
            </p:nvSpPr>
            <p:spPr>
              <a:xfrm>
                <a:off x="3486300" y="3657725"/>
                <a:ext cx="25" cy="1300325"/>
              </a:xfrm>
              <a:custGeom>
                <a:rect b="b" l="l" r="r" t="t"/>
                <a:pathLst>
                  <a:path extrusionOk="0" fill="none" h="52013" w="1">
                    <a:moveTo>
                      <a:pt x="1" y="0"/>
                    </a:moveTo>
                    <a:lnTo>
                      <a:pt x="1" y="52013"/>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4"/>
              <p:cNvSpPr/>
              <p:nvPr/>
            </p:nvSpPr>
            <p:spPr>
              <a:xfrm>
                <a:off x="3919800" y="3524825"/>
                <a:ext cx="25" cy="1560375"/>
              </a:xfrm>
              <a:custGeom>
                <a:rect b="b" l="l" r="r" t="t"/>
                <a:pathLst>
                  <a:path extrusionOk="0" fill="none" h="62415" w="1">
                    <a:moveTo>
                      <a:pt x="0" y="1"/>
                    </a:moveTo>
                    <a:lnTo>
                      <a:pt x="0" y="62415"/>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6" name="Google Shape;626;p14"/>
            <p:cNvGrpSpPr/>
            <p:nvPr/>
          </p:nvGrpSpPr>
          <p:grpSpPr>
            <a:xfrm>
              <a:off x="4851083" y="3828150"/>
              <a:ext cx="1273734" cy="1273734"/>
              <a:chOff x="3136750" y="3524825"/>
              <a:chExt cx="1560375" cy="1560375"/>
            </a:xfrm>
          </p:grpSpPr>
          <p:sp>
            <p:nvSpPr>
              <p:cNvPr id="627" name="Google Shape;627;p14"/>
              <p:cNvSpPr/>
              <p:nvPr/>
            </p:nvSpPr>
            <p:spPr>
              <a:xfrm>
                <a:off x="3136750" y="3524825"/>
                <a:ext cx="1560375" cy="1560375"/>
              </a:xfrm>
              <a:custGeom>
                <a:rect b="b" l="l" r="r" t="t"/>
                <a:pathLst>
                  <a:path extrusionOk="0" fill="none" h="62415" w="62415">
                    <a:moveTo>
                      <a:pt x="62415" y="31205"/>
                    </a:moveTo>
                    <a:cubicBezTo>
                      <a:pt x="62415" y="39481"/>
                      <a:pt x="59125" y="47423"/>
                      <a:pt x="53277" y="53271"/>
                    </a:cubicBezTo>
                    <a:cubicBezTo>
                      <a:pt x="47423" y="59125"/>
                      <a:pt x="39487" y="62415"/>
                      <a:pt x="31211" y="62415"/>
                    </a:cubicBezTo>
                    <a:cubicBezTo>
                      <a:pt x="22928" y="62415"/>
                      <a:pt x="14992" y="59125"/>
                      <a:pt x="9138" y="53271"/>
                    </a:cubicBezTo>
                    <a:cubicBezTo>
                      <a:pt x="3290" y="47423"/>
                      <a:pt x="1" y="39481"/>
                      <a:pt x="1" y="31205"/>
                    </a:cubicBezTo>
                    <a:cubicBezTo>
                      <a:pt x="1" y="13971"/>
                      <a:pt x="13970" y="1"/>
                      <a:pt x="31211" y="1"/>
                    </a:cubicBezTo>
                    <a:cubicBezTo>
                      <a:pt x="39487" y="1"/>
                      <a:pt x="47423" y="3291"/>
                      <a:pt x="53277" y="9139"/>
                    </a:cubicBezTo>
                    <a:cubicBezTo>
                      <a:pt x="59125" y="14993"/>
                      <a:pt x="62415" y="22928"/>
                      <a:pt x="62415" y="31205"/>
                    </a:cubicBezTo>
                    <a:close/>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4"/>
              <p:cNvSpPr/>
              <p:nvPr/>
            </p:nvSpPr>
            <p:spPr>
              <a:xfrm>
                <a:off x="3272575" y="3865875"/>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4"/>
              <p:cNvSpPr/>
              <p:nvPr/>
            </p:nvSpPr>
            <p:spPr>
              <a:xfrm>
                <a:off x="3139700" y="4307875"/>
                <a:ext cx="1554475" cy="25"/>
              </a:xfrm>
              <a:custGeom>
                <a:rect b="b" l="l" r="r" t="t"/>
                <a:pathLst>
                  <a:path extrusionOk="0" fill="none" h="1" w="62179">
                    <a:moveTo>
                      <a:pt x="0" y="1"/>
                    </a:moveTo>
                    <a:lnTo>
                      <a:pt x="62179" y="1"/>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4"/>
              <p:cNvSpPr/>
              <p:nvPr/>
            </p:nvSpPr>
            <p:spPr>
              <a:xfrm>
                <a:off x="3272575" y="4750050"/>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4"/>
              <p:cNvSpPr/>
              <p:nvPr/>
            </p:nvSpPr>
            <p:spPr>
              <a:xfrm>
                <a:off x="4353275" y="3657725"/>
                <a:ext cx="25" cy="1300325"/>
              </a:xfrm>
              <a:custGeom>
                <a:rect b="b" l="l" r="r" t="t"/>
                <a:pathLst>
                  <a:path extrusionOk="0" fill="none" h="52013" w="1">
                    <a:moveTo>
                      <a:pt x="1" y="52013"/>
                    </a:moveTo>
                    <a:lnTo>
                      <a:pt x="1"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4"/>
              <p:cNvSpPr/>
              <p:nvPr/>
            </p:nvSpPr>
            <p:spPr>
              <a:xfrm>
                <a:off x="3486300" y="3657725"/>
                <a:ext cx="25" cy="1300325"/>
              </a:xfrm>
              <a:custGeom>
                <a:rect b="b" l="l" r="r" t="t"/>
                <a:pathLst>
                  <a:path extrusionOk="0" fill="none" h="52013" w="1">
                    <a:moveTo>
                      <a:pt x="1" y="0"/>
                    </a:moveTo>
                    <a:lnTo>
                      <a:pt x="1" y="52013"/>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4"/>
              <p:cNvSpPr/>
              <p:nvPr/>
            </p:nvSpPr>
            <p:spPr>
              <a:xfrm>
                <a:off x="3919800" y="3524825"/>
                <a:ext cx="25" cy="1560375"/>
              </a:xfrm>
              <a:custGeom>
                <a:rect b="b" l="l" r="r" t="t"/>
                <a:pathLst>
                  <a:path extrusionOk="0" fill="none" h="62415" w="1">
                    <a:moveTo>
                      <a:pt x="0" y="1"/>
                    </a:moveTo>
                    <a:lnTo>
                      <a:pt x="0" y="62415"/>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4" name="Google Shape;634;p14"/>
          <p:cNvGrpSpPr/>
          <p:nvPr/>
        </p:nvGrpSpPr>
        <p:grpSpPr>
          <a:xfrm>
            <a:off x="713185" y="4603973"/>
            <a:ext cx="505520" cy="212573"/>
            <a:chOff x="713185" y="4603973"/>
            <a:chExt cx="505520" cy="212573"/>
          </a:xfrm>
        </p:grpSpPr>
        <p:grpSp>
          <p:nvGrpSpPr>
            <p:cNvPr id="635" name="Google Shape;635;p14"/>
            <p:cNvGrpSpPr/>
            <p:nvPr/>
          </p:nvGrpSpPr>
          <p:grpSpPr>
            <a:xfrm>
              <a:off x="713185" y="4603973"/>
              <a:ext cx="219501" cy="212573"/>
              <a:chOff x="3382050" y="3409600"/>
              <a:chExt cx="361200" cy="349800"/>
            </a:xfrm>
          </p:grpSpPr>
          <p:cxnSp>
            <p:nvCxnSpPr>
              <p:cNvPr id="636" name="Google Shape;636;p14"/>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637" name="Google Shape;637;p14"/>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638" name="Google Shape;638;p14"/>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9" name="Google Shape;639;p14"/>
            <p:cNvGrpSpPr/>
            <p:nvPr/>
          </p:nvGrpSpPr>
          <p:grpSpPr>
            <a:xfrm>
              <a:off x="999204" y="4603973"/>
              <a:ext cx="219501" cy="212573"/>
              <a:chOff x="3382050" y="3409600"/>
              <a:chExt cx="361200" cy="349800"/>
            </a:xfrm>
          </p:grpSpPr>
          <p:cxnSp>
            <p:nvCxnSpPr>
              <p:cNvPr id="640" name="Google Shape;640;p14"/>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641" name="Google Shape;641;p14"/>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642" name="Google Shape;642;p14"/>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643" name="Shape 643"/>
        <p:cNvGrpSpPr/>
        <p:nvPr/>
      </p:nvGrpSpPr>
      <p:grpSpPr>
        <a:xfrm>
          <a:off x="0" y="0"/>
          <a:ext cx="0" cy="0"/>
          <a:chOff x="0" y="0"/>
          <a:chExt cx="0" cy="0"/>
        </a:xfrm>
      </p:grpSpPr>
      <p:sp>
        <p:nvSpPr>
          <p:cNvPr id="644" name="Google Shape;644;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5" name="Google Shape;645;p15"/>
          <p:cNvSpPr txBox="1"/>
          <p:nvPr>
            <p:ph idx="1" type="subTitle"/>
          </p:nvPr>
        </p:nvSpPr>
        <p:spPr>
          <a:xfrm>
            <a:off x="1253213" y="1825100"/>
            <a:ext cx="2811000" cy="89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646" name="Google Shape;646;p15"/>
          <p:cNvSpPr txBox="1"/>
          <p:nvPr>
            <p:ph idx="2" type="subTitle"/>
          </p:nvPr>
        </p:nvSpPr>
        <p:spPr>
          <a:xfrm>
            <a:off x="5079763" y="1825100"/>
            <a:ext cx="2811000" cy="89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647" name="Google Shape;647;p15"/>
          <p:cNvSpPr txBox="1"/>
          <p:nvPr>
            <p:ph idx="3" type="subTitle"/>
          </p:nvPr>
        </p:nvSpPr>
        <p:spPr>
          <a:xfrm>
            <a:off x="1253213" y="3485675"/>
            <a:ext cx="2811000" cy="89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648" name="Google Shape;648;p15"/>
          <p:cNvSpPr txBox="1"/>
          <p:nvPr>
            <p:ph idx="4" type="subTitle"/>
          </p:nvPr>
        </p:nvSpPr>
        <p:spPr>
          <a:xfrm>
            <a:off x="5079763" y="3485675"/>
            <a:ext cx="2811000" cy="89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649" name="Google Shape;649;p15"/>
          <p:cNvSpPr txBox="1"/>
          <p:nvPr>
            <p:ph idx="5" type="subTitle"/>
          </p:nvPr>
        </p:nvSpPr>
        <p:spPr>
          <a:xfrm>
            <a:off x="1253213" y="1278700"/>
            <a:ext cx="2811000" cy="5541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Syncopate"/>
                <a:ea typeface="Syncopate"/>
                <a:cs typeface="Syncopate"/>
                <a:sym typeface="Syncopat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50" name="Google Shape;650;p15"/>
          <p:cNvSpPr txBox="1"/>
          <p:nvPr>
            <p:ph idx="6" type="subTitle"/>
          </p:nvPr>
        </p:nvSpPr>
        <p:spPr>
          <a:xfrm>
            <a:off x="1253213" y="2939200"/>
            <a:ext cx="2811000" cy="5541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Syncopate"/>
                <a:ea typeface="Syncopate"/>
                <a:cs typeface="Syncopate"/>
                <a:sym typeface="Syncopat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51" name="Google Shape;651;p15"/>
          <p:cNvSpPr txBox="1"/>
          <p:nvPr>
            <p:ph idx="7" type="subTitle"/>
          </p:nvPr>
        </p:nvSpPr>
        <p:spPr>
          <a:xfrm>
            <a:off x="5079738" y="1278700"/>
            <a:ext cx="2811000" cy="5541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Syncopate"/>
                <a:ea typeface="Syncopate"/>
                <a:cs typeface="Syncopate"/>
                <a:sym typeface="Syncopat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52" name="Google Shape;652;p15"/>
          <p:cNvSpPr txBox="1"/>
          <p:nvPr>
            <p:ph idx="8" type="subTitle"/>
          </p:nvPr>
        </p:nvSpPr>
        <p:spPr>
          <a:xfrm>
            <a:off x="5079738" y="2939200"/>
            <a:ext cx="2811000" cy="5541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Syncopate"/>
                <a:ea typeface="Syncopate"/>
                <a:cs typeface="Syncopate"/>
                <a:sym typeface="Syncopat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653" name="Google Shape;653;p15"/>
          <p:cNvGrpSpPr/>
          <p:nvPr/>
        </p:nvGrpSpPr>
        <p:grpSpPr>
          <a:xfrm rot="5400000">
            <a:off x="-1492909" y="3350072"/>
            <a:ext cx="3163195" cy="423637"/>
            <a:chOff x="1807775" y="2360800"/>
            <a:chExt cx="3960925" cy="530475"/>
          </a:xfrm>
        </p:grpSpPr>
        <p:sp>
          <p:nvSpPr>
            <p:cNvPr id="654" name="Google Shape;654;p15"/>
            <p:cNvSpPr/>
            <p:nvPr/>
          </p:nvSpPr>
          <p:spPr>
            <a:xfrm>
              <a:off x="1807775" y="2360800"/>
              <a:ext cx="157700" cy="151800"/>
            </a:xfrm>
            <a:custGeom>
              <a:rect b="b" l="l" r="r" t="t"/>
              <a:pathLst>
                <a:path extrusionOk="0" h="6072" w="6308">
                  <a:moveTo>
                    <a:pt x="4858" y="1"/>
                  </a:moveTo>
                  <a:lnTo>
                    <a:pt x="1" y="4672"/>
                  </a:lnTo>
                  <a:lnTo>
                    <a:pt x="1" y="6072"/>
                  </a:lnTo>
                  <a:lnTo>
                    <a:pt x="630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5"/>
            <p:cNvSpPr/>
            <p:nvPr/>
          </p:nvSpPr>
          <p:spPr>
            <a:xfrm>
              <a:off x="1807775" y="2360800"/>
              <a:ext cx="375300" cy="359350"/>
            </a:xfrm>
            <a:custGeom>
              <a:rect b="b" l="l" r="r" t="t"/>
              <a:pathLst>
                <a:path extrusionOk="0" h="14374" w="15012">
                  <a:moveTo>
                    <a:pt x="13568" y="1"/>
                  </a:moveTo>
                  <a:lnTo>
                    <a:pt x="1" y="12979"/>
                  </a:lnTo>
                  <a:lnTo>
                    <a:pt x="1" y="14373"/>
                  </a:lnTo>
                  <a:lnTo>
                    <a:pt x="15011" y="19"/>
                  </a:lnTo>
                  <a:lnTo>
                    <a:pt x="1499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5"/>
            <p:cNvSpPr/>
            <p:nvPr/>
          </p:nvSpPr>
          <p:spPr>
            <a:xfrm>
              <a:off x="1807775" y="2360800"/>
              <a:ext cx="566575" cy="530475"/>
            </a:xfrm>
            <a:custGeom>
              <a:rect b="b" l="l" r="r" t="t"/>
              <a:pathLst>
                <a:path extrusionOk="0" h="21219" w="22663">
                  <a:moveTo>
                    <a:pt x="21212" y="1"/>
                  </a:moveTo>
                  <a:lnTo>
                    <a:pt x="1" y="20401"/>
                  </a:lnTo>
                  <a:lnTo>
                    <a:pt x="1" y="21219"/>
                  </a:lnTo>
                  <a:lnTo>
                    <a:pt x="602" y="21219"/>
                  </a:lnTo>
                  <a:lnTo>
                    <a:pt x="2266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5"/>
            <p:cNvSpPr/>
            <p:nvPr/>
          </p:nvSpPr>
          <p:spPr>
            <a:xfrm>
              <a:off x="1958475"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5"/>
            <p:cNvSpPr/>
            <p:nvPr/>
          </p:nvSpPr>
          <p:spPr>
            <a:xfrm>
              <a:off x="2152700" y="2360800"/>
              <a:ext cx="587925" cy="530475"/>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5"/>
            <p:cNvSpPr/>
            <p:nvPr/>
          </p:nvSpPr>
          <p:spPr>
            <a:xfrm>
              <a:off x="2324750"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5"/>
            <p:cNvSpPr/>
            <p:nvPr/>
          </p:nvSpPr>
          <p:spPr>
            <a:xfrm>
              <a:off x="2518975" y="2360800"/>
              <a:ext cx="587925" cy="530475"/>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5"/>
            <p:cNvSpPr/>
            <p:nvPr/>
          </p:nvSpPr>
          <p:spPr>
            <a:xfrm>
              <a:off x="2691025"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5"/>
            <p:cNvSpPr/>
            <p:nvPr/>
          </p:nvSpPr>
          <p:spPr>
            <a:xfrm>
              <a:off x="2885250" y="2360800"/>
              <a:ext cx="587925" cy="530475"/>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5"/>
            <p:cNvSpPr/>
            <p:nvPr/>
          </p:nvSpPr>
          <p:spPr>
            <a:xfrm>
              <a:off x="3057300"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5"/>
            <p:cNvSpPr/>
            <p:nvPr/>
          </p:nvSpPr>
          <p:spPr>
            <a:xfrm>
              <a:off x="3251525" y="2360800"/>
              <a:ext cx="587925" cy="530475"/>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5"/>
            <p:cNvSpPr/>
            <p:nvPr/>
          </p:nvSpPr>
          <p:spPr>
            <a:xfrm>
              <a:off x="3423575"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5"/>
            <p:cNvSpPr/>
            <p:nvPr/>
          </p:nvSpPr>
          <p:spPr>
            <a:xfrm>
              <a:off x="3617800" y="2360800"/>
              <a:ext cx="587925" cy="530475"/>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5"/>
            <p:cNvSpPr/>
            <p:nvPr/>
          </p:nvSpPr>
          <p:spPr>
            <a:xfrm>
              <a:off x="3789850"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5"/>
            <p:cNvSpPr/>
            <p:nvPr/>
          </p:nvSpPr>
          <p:spPr>
            <a:xfrm>
              <a:off x="3984075" y="2360800"/>
              <a:ext cx="587925" cy="530475"/>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5"/>
            <p:cNvSpPr/>
            <p:nvPr/>
          </p:nvSpPr>
          <p:spPr>
            <a:xfrm>
              <a:off x="4156125"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5"/>
            <p:cNvSpPr/>
            <p:nvPr/>
          </p:nvSpPr>
          <p:spPr>
            <a:xfrm>
              <a:off x="4350350" y="2360800"/>
              <a:ext cx="587925" cy="530475"/>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5"/>
            <p:cNvSpPr/>
            <p:nvPr/>
          </p:nvSpPr>
          <p:spPr>
            <a:xfrm>
              <a:off x="4522400"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5"/>
            <p:cNvSpPr/>
            <p:nvPr/>
          </p:nvSpPr>
          <p:spPr>
            <a:xfrm>
              <a:off x="4716625" y="2360800"/>
              <a:ext cx="587925" cy="530475"/>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5"/>
            <p:cNvSpPr/>
            <p:nvPr/>
          </p:nvSpPr>
          <p:spPr>
            <a:xfrm>
              <a:off x="4888675"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5"/>
            <p:cNvSpPr/>
            <p:nvPr/>
          </p:nvSpPr>
          <p:spPr>
            <a:xfrm>
              <a:off x="5082900" y="2360800"/>
              <a:ext cx="587925" cy="530475"/>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5"/>
            <p:cNvSpPr/>
            <p:nvPr/>
          </p:nvSpPr>
          <p:spPr>
            <a:xfrm>
              <a:off x="5254950" y="2400150"/>
              <a:ext cx="513750" cy="491125"/>
            </a:xfrm>
            <a:custGeom>
              <a:rect b="b" l="l" r="r" t="t"/>
              <a:pathLst>
                <a:path extrusionOk="0" h="19645" w="20550">
                  <a:moveTo>
                    <a:pt x="20549" y="0"/>
                  </a:moveTo>
                  <a:lnTo>
                    <a:pt x="1" y="19645"/>
                  </a:lnTo>
                  <a:lnTo>
                    <a:pt x="1456" y="19645"/>
                  </a:lnTo>
                  <a:lnTo>
                    <a:pt x="20549" y="1388"/>
                  </a:lnTo>
                  <a:lnTo>
                    <a:pt x="2054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5"/>
            <p:cNvSpPr/>
            <p:nvPr/>
          </p:nvSpPr>
          <p:spPr>
            <a:xfrm>
              <a:off x="5449175" y="2583975"/>
              <a:ext cx="319525" cy="307300"/>
            </a:xfrm>
            <a:custGeom>
              <a:rect b="b" l="l" r="r" t="t"/>
              <a:pathLst>
                <a:path extrusionOk="0" h="12292" w="12781">
                  <a:moveTo>
                    <a:pt x="12780" y="1"/>
                  </a:moveTo>
                  <a:lnTo>
                    <a:pt x="0" y="12292"/>
                  </a:lnTo>
                  <a:lnTo>
                    <a:pt x="1450" y="12292"/>
                  </a:lnTo>
                  <a:lnTo>
                    <a:pt x="12780" y="1401"/>
                  </a:lnTo>
                  <a:lnTo>
                    <a:pt x="1278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5"/>
            <p:cNvSpPr/>
            <p:nvPr/>
          </p:nvSpPr>
          <p:spPr>
            <a:xfrm>
              <a:off x="5621225" y="2750325"/>
              <a:ext cx="147475" cy="140950"/>
            </a:xfrm>
            <a:custGeom>
              <a:rect b="b" l="l" r="r" t="t"/>
              <a:pathLst>
                <a:path extrusionOk="0" h="5638" w="5899">
                  <a:moveTo>
                    <a:pt x="5898" y="0"/>
                  </a:moveTo>
                  <a:lnTo>
                    <a:pt x="1" y="5638"/>
                  </a:lnTo>
                  <a:lnTo>
                    <a:pt x="1456" y="5638"/>
                  </a:lnTo>
                  <a:lnTo>
                    <a:pt x="5898" y="1394"/>
                  </a:lnTo>
                  <a:lnTo>
                    <a:pt x="589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8" name="Google Shape;678;p15"/>
          <p:cNvSpPr/>
          <p:nvPr/>
        </p:nvSpPr>
        <p:spPr>
          <a:xfrm>
            <a:off x="3383589" y="4703717"/>
            <a:ext cx="741472" cy="738940"/>
          </a:xfrm>
          <a:custGeom>
            <a:rect b="b" l="l" r="r" t="t"/>
            <a:pathLst>
              <a:path extrusionOk="0" h="37653" w="37782">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5"/>
          <p:cNvSpPr/>
          <p:nvPr/>
        </p:nvSpPr>
        <p:spPr>
          <a:xfrm>
            <a:off x="4201264" y="4703717"/>
            <a:ext cx="741472" cy="738940"/>
          </a:xfrm>
          <a:custGeom>
            <a:rect b="b" l="l" r="r" t="t"/>
            <a:pathLst>
              <a:path extrusionOk="0" h="37653" w="37782">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5"/>
          <p:cNvSpPr/>
          <p:nvPr/>
        </p:nvSpPr>
        <p:spPr>
          <a:xfrm>
            <a:off x="5018939" y="4703717"/>
            <a:ext cx="741472" cy="738940"/>
          </a:xfrm>
          <a:custGeom>
            <a:rect b="b" l="l" r="r" t="t"/>
            <a:pathLst>
              <a:path extrusionOk="0" h="37653" w="37782">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1" name="Google Shape;681;p15"/>
          <p:cNvGrpSpPr/>
          <p:nvPr/>
        </p:nvGrpSpPr>
        <p:grpSpPr>
          <a:xfrm rot="-5400000">
            <a:off x="8376731" y="579371"/>
            <a:ext cx="1348764" cy="638268"/>
            <a:chOff x="3433749" y="3828150"/>
            <a:chExt cx="2691069" cy="1273734"/>
          </a:xfrm>
        </p:grpSpPr>
        <p:grpSp>
          <p:nvGrpSpPr>
            <p:cNvPr id="682" name="Google Shape;682;p15"/>
            <p:cNvGrpSpPr/>
            <p:nvPr/>
          </p:nvGrpSpPr>
          <p:grpSpPr>
            <a:xfrm>
              <a:off x="3433749" y="3828150"/>
              <a:ext cx="1273734" cy="1273734"/>
              <a:chOff x="3136750" y="3524825"/>
              <a:chExt cx="1560375" cy="1560375"/>
            </a:xfrm>
          </p:grpSpPr>
          <p:sp>
            <p:nvSpPr>
              <p:cNvPr id="683" name="Google Shape;683;p15"/>
              <p:cNvSpPr/>
              <p:nvPr/>
            </p:nvSpPr>
            <p:spPr>
              <a:xfrm>
                <a:off x="3136750" y="3524825"/>
                <a:ext cx="1560375" cy="1560375"/>
              </a:xfrm>
              <a:custGeom>
                <a:rect b="b" l="l" r="r" t="t"/>
                <a:pathLst>
                  <a:path extrusionOk="0" fill="none" h="62415" w="62415">
                    <a:moveTo>
                      <a:pt x="62415" y="31205"/>
                    </a:moveTo>
                    <a:cubicBezTo>
                      <a:pt x="62415" y="39481"/>
                      <a:pt x="59125" y="47423"/>
                      <a:pt x="53277" y="53271"/>
                    </a:cubicBezTo>
                    <a:cubicBezTo>
                      <a:pt x="47423" y="59125"/>
                      <a:pt x="39487" y="62415"/>
                      <a:pt x="31211" y="62415"/>
                    </a:cubicBezTo>
                    <a:cubicBezTo>
                      <a:pt x="22928" y="62415"/>
                      <a:pt x="14992" y="59125"/>
                      <a:pt x="9138" y="53271"/>
                    </a:cubicBezTo>
                    <a:cubicBezTo>
                      <a:pt x="3290" y="47423"/>
                      <a:pt x="1" y="39481"/>
                      <a:pt x="1" y="31205"/>
                    </a:cubicBezTo>
                    <a:cubicBezTo>
                      <a:pt x="1" y="13971"/>
                      <a:pt x="13970" y="1"/>
                      <a:pt x="31211" y="1"/>
                    </a:cubicBezTo>
                    <a:cubicBezTo>
                      <a:pt x="39487" y="1"/>
                      <a:pt x="47423" y="3291"/>
                      <a:pt x="53277" y="9139"/>
                    </a:cubicBezTo>
                    <a:cubicBezTo>
                      <a:pt x="59125" y="14993"/>
                      <a:pt x="62415" y="22928"/>
                      <a:pt x="62415" y="31205"/>
                    </a:cubicBezTo>
                    <a:close/>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5"/>
              <p:cNvSpPr/>
              <p:nvPr/>
            </p:nvSpPr>
            <p:spPr>
              <a:xfrm>
                <a:off x="3272575" y="3865875"/>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5"/>
              <p:cNvSpPr/>
              <p:nvPr/>
            </p:nvSpPr>
            <p:spPr>
              <a:xfrm>
                <a:off x="3139700" y="4307875"/>
                <a:ext cx="1554475" cy="25"/>
              </a:xfrm>
              <a:custGeom>
                <a:rect b="b" l="l" r="r" t="t"/>
                <a:pathLst>
                  <a:path extrusionOk="0" fill="none" h="1" w="62179">
                    <a:moveTo>
                      <a:pt x="0" y="1"/>
                    </a:moveTo>
                    <a:lnTo>
                      <a:pt x="62179" y="1"/>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5"/>
              <p:cNvSpPr/>
              <p:nvPr/>
            </p:nvSpPr>
            <p:spPr>
              <a:xfrm>
                <a:off x="3272575" y="4750050"/>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a:off x="4353275" y="3657725"/>
                <a:ext cx="25" cy="1300325"/>
              </a:xfrm>
              <a:custGeom>
                <a:rect b="b" l="l" r="r" t="t"/>
                <a:pathLst>
                  <a:path extrusionOk="0" fill="none" h="52013" w="1">
                    <a:moveTo>
                      <a:pt x="1" y="52013"/>
                    </a:moveTo>
                    <a:lnTo>
                      <a:pt x="1"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a:off x="3486300" y="3657725"/>
                <a:ext cx="25" cy="1300325"/>
              </a:xfrm>
              <a:custGeom>
                <a:rect b="b" l="l" r="r" t="t"/>
                <a:pathLst>
                  <a:path extrusionOk="0" fill="none" h="52013" w="1">
                    <a:moveTo>
                      <a:pt x="1" y="0"/>
                    </a:moveTo>
                    <a:lnTo>
                      <a:pt x="1" y="52013"/>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p:nvPr/>
            </p:nvSpPr>
            <p:spPr>
              <a:xfrm>
                <a:off x="3919800" y="3524825"/>
                <a:ext cx="25" cy="1560375"/>
              </a:xfrm>
              <a:custGeom>
                <a:rect b="b" l="l" r="r" t="t"/>
                <a:pathLst>
                  <a:path extrusionOk="0" fill="none" h="62415" w="1">
                    <a:moveTo>
                      <a:pt x="0" y="1"/>
                    </a:moveTo>
                    <a:lnTo>
                      <a:pt x="0" y="62415"/>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15"/>
            <p:cNvGrpSpPr/>
            <p:nvPr/>
          </p:nvGrpSpPr>
          <p:grpSpPr>
            <a:xfrm>
              <a:off x="4144758" y="3828150"/>
              <a:ext cx="1273734" cy="1273734"/>
              <a:chOff x="3136750" y="3524825"/>
              <a:chExt cx="1560375" cy="1560375"/>
            </a:xfrm>
          </p:grpSpPr>
          <p:sp>
            <p:nvSpPr>
              <p:cNvPr id="691" name="Google Shape;691;p15"/>
              <p:cNvSpPr/>
              <p:nvPr/>
            </p:nvSpPr>
            <p:spPr>
              <a:xfrm>
                <a:off x="3136750" y="3524825"/>
                <a:ext cx="1560375" cy="1560375"/>
              </a:xfrm>
              <a:custGeom>
                <a:rect b="b" l="l" r="r" t="t"/>
                <a:pathLst>
                  <a:path extrusionOk="0" fill="none" h="62415" w="62415">
                    <a:moveTo>
                      <a:pt x="62415" y="31205"/>
                    </a:moveTo>
                    <a:cubicBezTo>
                      <a:pt x="62415" y="39481"/>
                      <a:pt x="59125" y="47423"/>
                      <a:pt x="53277" y="53271"/>
                    </a:cubicBezTo>
                    <a:cubicBezTo>
                      <a:pt x="47423" y="59125"/>
                      <a:pt x="39487" y="62415"/>
                      <a:pt x="31211" y="62415"/>
                    </a:cubicBezTo>
                    <a:cubicBezTo>
                      <a:pt x="22928" y="62415"/>
                      <a:pt x="14992" y="59125"/>
                      <a:pt x="9138" y="53271"/>
                    </a:cubicBezTo>
                    <a:cubicBezTo>
                      <a:pt x="3290" y="47423"/>
                      <a:pt x="1" y="39481"/>
                      <a:pt x="1" y="31205"/>
                    </a:cubicBezTo>
                    <a:cubicBezTo>
                      <a:pt x="1" y="13971"/>
                      <a:pt x="13970" y="1"/>
                      <a:pt x="31211" y="1"/>
                    </a:cubicBezTo>
                    <a:cubicBezTo>
                      <a:pt x="39487" y="1"/>
                      <a:pt x="47423" y="3291"/>
                      <a:pt x="53277" y="9139"/>
                    </a:cubicBezTo>
                    <a:cubicBezTo>
                      <a:pt x="59125" y="14993"/>
                      <a:pt x="62415" y="22928"/>
                      <a:pt x="62415" y="31205"/>
                    </a:cubicBezTo>
                    <a:close/>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5"/>
              <p:cNvSpPr/>
              <p:nvPr/>
            </p:nvSpPr>
            <p:spPr>
              <a:xfrm>
                <a:off x="3272575" y="3865875"/>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5"/>
              <p:cNvSpPr/>
              <p:nvPr/>
            </p:nvSpPr>
            <p:spPr>
              <a:xfrm>
                <a:off x="3139700" y="4307875"/>
                <a:ext cx="1554475" cy="25"/>
              </a:xfrm>
              <a:custGeom>
                <a:rect b="b" l="l" r="r" t="t"/>
                <a:pathLst>
                  <a:path extrusionOk="0" fill="none" h="1" w="62179">
                    <a:moveTo>
                      <a:pt x="0" y="1"/>
                    </a:moveTo>
                    <a:lnTo>
                      <a:pt x="62179" y="1"/>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5"/>
              <p:cNvSpPr/>
              <p:nvPr/>
            </p:nvSpPr>
            <p:spPr>
              <a:xfrm>
                <a:off x="3272575" y="4750050"/>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5"/>
              <p:cNvSpPr/>
              <p:nvPr/>
            </p:nvSpPr>
            <p:spPr>
              <a:xfrm>
                <a:off x="4353275" y="3657725"/>
                <a:ext cx="25" cy="1300325"/>
              </a:xfrm>
              <a:custGeom>
                <a:rect b="b" l="l" r="r" t="t"/>
                <a:pathLst>
                  <a:path extrusionOk="0" fill="none" h="52013" w="1">
                    <a:moveTo>
                      <a:pt x="1" y="52013"/>
                    </a:moveTo>
                    <a:lnTo>
                      <a:pt x="1"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5"/>
              <p:cNvSpPr/>
              <p:nvPr/>
            </p:nvSpPr>
            <p:spPr>
              <a:xfrm>
                <a:off x="3486300" y="3657725"/>
                <a:ext cx="25" cy="1300325"/>
              </a:xfrm>
              <a:custGeom>
                <a:rect b="b" l="l" r="r" t="t"/>
                <a:pathLst>
                  <a:path extrusionOk="0" fill="none" h="52013" w="1">
                    <a:moveTo>
                      <a:pt x="1" y="0"/>
                    </a:moveTo>
                    <a:lnTo>
                      <a:pt x="1" y="52013"/>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3919800" y="3524825"/>
                <a:ext cx="25" cy="1560375"/>
              </a:xfrm>
              <a:custGeom>
                <a:rect b="b" l="l" r="r" t="t"/>
                <a:pathLst>
                  <a:path extrusionOk="0" fill="none" h="62415" w="1">
                    <a:moveTo>
                      <a:pt x="0" y="1"/>
                    </a:moveTo>
                    <a:lnTo>
                      <a:pt x="0" y="62415"/>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8" name="Google Shape;698;p15"/>
            <p:cNvGrpSpPr/>
            <p:nvPr/>
          </p:nvGrpSpPr>
          <p:grpSpPr>
            <a:xfrm>
              <a:off x="4851083" y="3828150"/>
              <a:ext cx="1273734" cy="1273734"/>
              <a:chOff x="3136750" y="3524825"/>
              <a:chExt cx="1560375" cy="1560375"/>
            </a:xfrm>
          </p:grpSpPr>
          <p:sp>
            <p:nvSpPr>
              <p:cNvPr id="699" name="Google Shape;699;p15"/>
              <p:cNvSpPr/>
              <p:nvPr/>
            </p:nvSpPr>
            <p:spPr>
              <a:xfrm>
                <a:off x="3136750" y="3524825"/>
                <a:ext cx="1560375" cy="1560375"/>
              </a:xfrm>
              <a:custGeom>
                <a:rect b="b" l="l" r="r" t="t"/>
                <a:pathLst>
                  <a:path extrusionOk="0" fill="none" h="62415" w="62415">
                    <a:moveTo>
                      <a:pt x="62415" y="31205"/>
                    </a:moveTo>
                    <a:cubicBezTo>
                      <a:pt x="62415" y="39481"/>
                      <a:pt x="59125" y="47423"/>
                      <a:pt x="53277" y="53271"/>
                    </a:cubicBezTo>
                    <a:cubicBezTo>
                      <a:pt x="47423" y="59125"/>
                      <a:pt x="39487" y="62415"/>
                      <a:pt x="31211" y="62415"/>
                    </a:cubicBezTo>
                    <a:cubicBezTo>
                      <a:pt x="22928" y="62415"/>
                      <a:pt x="14992" y="59125"/>
                      <a:pt x="9138" y="53271"/>
                    </a:cubicBezTo>
                    <a:cubicBezTo>
                      <a:pt x="3290" y="47423"/>
                      <a:pt x="1" y="39481"/>
                      <a:pt x="1" y="31205"/>
                    </a:cubicBezTo>
                    <a:cubicBezTo>
                      <a:pt x="1" y="13971"/>
                      <a:pt x="13970" y="1"/>
                      <a:pt x="31211" y="1"/>
                    </a:cubicBezTo>
                    <a:cubicBezTo>
                      <a:pt x="39487" y="1"/>
                      <a:pt x="47423" y="3291"/>
                      <a:pt x="53277" y="9139"/>
                    </a:cubicBezTo>
                    <a:cubicBezTo>
                      <a:pt x="59125" y="14993"/>
                      <a:pt x="62415" y="22928"/>
                      <a:pt x="62415" y="31205"/>
                    </a:cubicBezTo>
                    <a:close/>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a:off x="3272575" y="3865875"/>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a:off x="3139700" y="4307875"/>
                <a:ext cx="1554475" cy="25"/>
              </a:xfrm>
              <a:custGeom>
                <a:rect b="b" l="l" r="r" t="t"/>
                <a:pathLst>
                  <a:path extrusionOk="0" fill="none" h="1" w="62179">
                    <a:moveTo>
                      <a:pt x="0" y="1"/>
                    </a:moveTo>
                    <a:lnTo>
                      <a:pt x="62179" y="1"/>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5"/>
              <p:cNvSpPr/>
              <p:nvPr/>
            </p:nvSpPr>
            <p:spPr>
              <a:xfrm>
                <a:off x="3272575" y="4750050"/>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5"/>
              <p:cNvSpPr/>
              <p:nvPr/>
            </p:nvSpPr>
            <p:spPr>
              <a:xfrm>
                <a:off x="4353275" y="3657725"/>
                <a:ext cx="25" cy="1300325"/>
              </a:xfrm>
              <a:custGeom>
                <a:rect b="b" l="l" r="r" t="t"/>
                <a:pathLst>
                  <a:path extrusionOk="0" fill="none" h="52013" w="1">
                    <a:moveTo>
                      <a:pt x="1" y="52013"/>
                    </a:moveTo>
                    <a:lnTo>
                      <a:pt x="1"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5"/>
              <p:cNvSpPr/>
              <p:nvPr/>
            </p:nvSpPr>
            <p:spPr>
              <a:xfrm>
                <a:off x="3486300" y="3657725"/>
                <a:ext cx="25" cy="1300325"/>
              </a:xfrm>
              <a:custGeom>
                <a:rect b="b" l="l" r="r" t="t"/>
                <a:pathLst>
                  <a:path extrusionOk="0" fill="none" h="52013" w="1">
                    <a:moveTo>
                      <a:pt x="1" y="0"/>
                    </a:moveTo>
                    <a:lnTo>
                      <a:pt x="1" y="52013"/>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5"/>
              <p:cNvSpPr/>
              <p:nvPr/>
            </p:nvSpPr>
            <p:spPr>
              <a:xfrm>
                <a:off x="3919800" y="3524825"/>
                <a:ext cx="25" cy="1560375"/>
              </a:xfrm>
              <a:custGeom>
                <a:rect b="b" l="l" r="r" t="t"/>
                <a:pathLst>
                  <a:path extrusionOk="0" fill="none" h="62415" w="1">
                    <a:moveTo>
                      <a:pt x="0" y="1"/>
                    </a:moveTo>
                    <a:lnTo>
                      <a:pt x="0" y="62415"/>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706" name="Shape 706"/>
        <p:cNvGrpSpPr/>
        <p:nvPr/>
      </p:nvGrpSpPr>
      <p:grpSpPr>
        <a:xfrm>
          <a:off x="0" y="0"/>
          <a:ext cx="0" cy="0"/>
          <a:chOff x="0" y="0"/>
          <a:chExt cx="0" cy="0"/>
        </a:xfrm>
      </p:grpSpPr>
      <p:sp>
        <p:nvSpPr>
          <p:cNvPr id="707" name="Google Shape;707;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8" name="Google Shape;708;p16"/>
          <p:cNvSpPr txBox="1"/>
          <p:nvPr>
            <p:ph idx="1" type="subTitle"/>
          </p:nvPr>
        </p:nvSpPr>
        <p:spPr>
          <a:xfrm>
            <a:off x="902150" y="1776084"/>
            <a:ext cx="2184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709" name="Google Shape;709;p16"/>
          <p:cNvSpPr txBox="1"/>
          <p:nvPr>
            <p:ph idx="2" type="subTitle"/>
          </p:nvPr>
        </p:nvSpPr>
        <p:spPr>
          <a:xfrm>
            <a:off x="3479998" y="1776084"/>
            <a:ext cx="2184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710" name="Google Shape;710;p16"/>
          <p:cNvSpPr txBox="1"/>
          <p:nvPr>
            <p:ph idx="3" type="subTitle"/>
          </p:nvPr>
        </p:nvSpPr>
        <p:spPr>
          <a:xfrm>
            <a:off x="902150" y="3506364"/>
            <a:ext cx="2184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711" name="Google Shape;711;p16"/>
          <p:cNvSpPr txBox="1"/>
          <p:nvPr>
            <p:ph idx="4" type="subTitle"/>
          </p:nvPr>
        </p:nvSpPr>
        <p:spPr>
          <a:xfrm>
            <a:off x="3479998" y="3506364"/>
            <a:ext cx="2184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712" name="Google Shape;712;p16"/>
          <p:cNvSpPr txBox="1"/>
          <p:nvPr>
            <p:ph idx="5" type="subTitle"/>
          </p:nvPr>
        </p:nvSpPr>
        <p:spPr>
          <a:xfrm>
            <a:off x="6057844" y="1776084"/>
            <a:ext cx="2184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713" name="Google Shape;713;p16"/>
          <p:cNvSpPr txBox="1"/>
          <p:nvPr>
            <p:ph idx="6" type="subTitle"/>
          </p:nvPr>
        </p:nvSpPr>
        <p:spPr>
          <a:xfrm>
            <a:off x="6057844" y="3506364"/>
            <a:ext cx="2184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714" name="Google Shape;714;p16"/>
          <p:cNvSpPr txBox="1"/>
          <p:nvPr>
            <p:ph idx="7" type="subTitle"/>
          </p:nvPr>
        </p:nvSpPr>
        <p:spPr>
          <a:xfrm>
            <a:off x="906450" y="1225188"/>
            <a:ext cx="2175600" cy="5541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Syncopate"/>
                <a:ea typeface="Syncopate"/>
                <a:cs typeface="Syncopate"/>
                <a:sym typeface="Syncopat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15" name="Google Shape;715;p16"/>
          <p:cNvSpPr txBox="1"/>
          <p:nvPr>
            <p:ph idx="8" type="subTitle"/>
          </p:nvPr>
        </p:nvSpPr>
        <p:spPr>
          <a:xfrm>
            <a:off x="3484291" y="1225188"/>
            <a:ext cx="2175600" cy="5541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Syncopate"/>
                <a:ea typeface="Syncopate"/>
                <a:cs typeface="Syncopate"/>
                <a:sym typeface="Syncopat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16" name="Google Shape;716;p16"/>
          <p:cNvSpPr txBox="1"/>
          <p:nvPr>
            <p:ph idx="9" type="subTitle"/>
          </p:nvPr>
        </p:nvSpPr>
        <p:spPr>
          <a:xfrm>
            <a:off x="6062128" y="1225188"/>
            <a:ext cx="2175600" cy="5541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Syncopate"/>
                <a:ea typeface="Syncopate"/>
                <a:cs typeface="Syncopate"/>
                <a:sym typeface="Syncopat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17" name="Google Shape;717;p16"/>
          <p:cNvSpPr txBox="1"/>
          <p:nvPr>
            <p:ph idx="13" type="subTitle"/>
          </p:nvPr>
        </p:nvSpPr>
        <p:spPr>
          <a:xfrm>
            <a:off x="906450" y="2952262"/>
            <a:ext cx="2175600" cy="5541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Syncopate"/>
                <a:ea typeface="Syncopate"/>
                <a:cs typeface="Syncopate"/>
                <a:sym typeface="Syncopat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18" name="Google Shape;718;p16"/>
          <p:cNvSpPr txBox="1"/>
          <p:nvPr>
            <p:ph idx="14" type="subTitle"/>
          </p:nvPr>
        </p:nvSpPr>
        <p:spPr>
          <a:xfrm>
            <a:off x="3484291" y="2952262"/>
            <a:ext cx="2175600" cy="5541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Syncopate"/>
                <a:ea typeface="Syncopate"/>
                <a:cs typeface="Syncopate"/>
                <a:sym typeface="Syncopat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19" name="Google Shape;719;p16"/>
          <p:cNvSpPr txBox="1"/>
          <p:nvPr>
            <p:ph idx="15" type="subTitle"/>
          </p:nvPr>
        </p:nvSpPr>
        <p:spPr>
          <a:xfrm>
            <a:off x="6062128" y="2952262"/>
            <a:ext cx="2175600" cy="5541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Syncopate"/>
                <a:ea typeface="Syncopate"/>
                <a:cs typeface="Syncopate"/>
                <a:sym typeface="Syncopat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20" name="Google Shape;720;p16"/>
          <p:cNvSpPr/>
          <p:nvPr/>
        </p:nvSpPr>
        <p:spPr>
          <a:xfrm>
            <a:off x="8664850" y="4407128"/>
            <a:ext cx="691316" cy="688862"/>
          </a:xfrm>
          <a:custGeom>
            <a:rect b="b" l="l" r="r" t="t"/>
            <a:pathLst>
              <a:path extrusionOk="0" h="37653" w="37782">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1" name="Google Shape;721;p16"/>
          <p:cNvGrpSpPr/>
          <p:nvPr/>
        </p:nvGrpSpPr>
        <p:grpSpPr>
          <a:xfrm>
            <a:off x="-51" y="-190381"/>
            <a:ext cx="3526412" cy="472282"/>
            <a:chOff x="1807775" y="2360800"/>
            <a:chExt cx="3960925" cy="530475"/>
          </a:xfrm>
        </p:grpSpPr>
        <p:sp>
          <p:nvSpPr>
            <p:cNvPr id="722" name="Google Shape;722;p16"/>
            <p:cNvSpPr/>
            <p:nvPr/>
          </p:nvSpPr>
          <p:spPr>
            <a:xfrm>
              <a:off x="1807775" y="2360800"/>
              <a:ext cx="157700" cy="151800"/>
            </a:xfrm>
            <a:custGeom>
              <a:rect b="b" l="l" r="r" t="t"/>
              <a:pathLst>
                <a:path extrusionOk="0" h="6072" w="6308">
                  <a:moveTo>
                    <a:pt x="4858" y="1"/>
                  </a:moveTo>
                  <a:lnTo>
                    <a:pt x="1" y="4672"/>
                  </a:lnTo>
                  <a:lnTo>
                    <a:pt x="1" y="6072"/>
                  </a:lnTo>
                  <a:lnTo>
                    <a:pt x="630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6"/>
            <p:cNvSpPr/>
            <p:nvPr/>
          </p:nvSpPr>
          <p:spPr>
            <a:xfrm>
              <a:off x="1807775" y="2360800"/>
              <a:ext cx="375300" cy="359350"/>
            </a:xfrm>
            <a:custGeom>
              <a:rect b="b" l="l" r="r" t="t"/>
              <a:pathLst>
                <a:path extrusionOk="0" h="14374" w="15012">
                  <a:moveTo>
                    <a:pt x="13568" y="1"/>
                  </a:moveTo>
                  <a:lnTo>
                    <a:pt x="1" y="12979"/>
                  </a:lnTo>
                  <a:lnTo>
                    <a:pt x="1" y="14373"/>
                  </a:lnTo>
                  <a:lnTo>
                    <a:pt x="15011" y="19"/>
                  </a:lnTo>
                  <a:lnTo>
                    <a:pt x="1499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6"/>
            <p:cNvSpPr/>
            <p:nvPr/>
          </p:nvSpPr>
          <p:spPr>
            <a:xfrm>
              <a:off x="1807775" y="2360800"/>
              <a:ext cx="566575" cy="530475"/>
            </a:xfrm>
            <a:custGeom>
              <a:rect b="b" l="l" r="r" t="t"/>
              <a:pathLst>
                <a:path extrusionOk="0" h="21219" w="22663">
                  <a:moveTo>
                    <a:pt x="21212" y="1"/>
                  </a:moveTo>
                  <a:lnTo>
                    <a:pt x="1" y="20401"/>
                  </a:lnTo>
                  <a:lnTo>
                    <a:pt x="1" y="21219"/>
                  </a:lnTo>
                  <a:lnTo>
                    <a:pt x="602" y="21219"/>
                  </a:lnTo>
                  <a:lnTo>
                    <a:pt x="2266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6"/>
            <p:cNvSpPr/>
            <p:nvPr/>
          </p:nvSpPr>
          <p:spPr>
            <a:xfrm>
              <a:off x="1958475"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6"/>
            <p:cNvSpPr/>
            <p:nvPr/>
          </p:nvSpPr>
          <p:spPr>
            <a:xfrm>
              <a:off x="2152700" y="2360800"/>
              <a:ext cx="587925" cy="530475"/>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6"/>
            <p:cNvSpPr/>
            <p:nvPr/>
          </p:nvSpPr>
          <p:spPr>
            <a:xfrm>
              <a:off x="2324750"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6"/>
            <p:cNvSpPr/>
            <p:nvPr/>
          </p:nvSpPr>
          <p:spPr>
            <a:xfrm>
              <a:off x="2518975" y="2360800"/>
              <a:ext cx="587925" cy="530475"/>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6"/>
            <p:cNvSpPr/>
            <p:nvPr/>
          </p:nvSpPr>
          <p:spPr>
            <a:xfrm>
              <a:off x="2691025"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6"/>
            <p:cNvSpPr/>
            <p:nvPr/>
          </p:nvSpPr>
          <p:spPr>
            <a:xfrm>
              <a:off x="2885250" y="2360800"/>
              <a:ext cx="587925" cy="530475"/>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3057300"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3251525" y="2360800"/>
              <a:ext cx="587925" cy="530475"/>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3423575"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3617800" y="2360800"/>
              <a:ext cx="587925" cy="530475"/>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3789850"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6"/>
            <p:cNvSpPr/>
            <p:nvPr/>
          </p:nvSpPr>
          <p:spPr>
            <a:xfrm>
              <a:off x="3984075" y="2360800"/>
              <a:ext cx="587925" cy="530475"/>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6"/>
            <p:cNvSpPr/>
            <p:nvPr/>
          </p:nvSpPr>
          <p:spPr>
            <a:xfrm>
              <a:off x="4156125"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a:off x="4350350" y="2360800"/>
              <a:ext cx="587925" cy="530475"/>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4522400"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4716625" y="2360800"/>
              <a:ext cx="587925" cy="530475"/>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6"/>
            <p:cNvSpPr/>
            <p:nvPr/>
          </p:nvSpPr>
          <p:spPr>
            <a:xfrm>
              <a:off x="4888675"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6"/>
            <p:cNvSpPr/>
            <p:nvPr/>
          </p:nvSpPr>
          <p:spPr>
            <a:xfrm>
              <a:off x="5082900" y="2360800"/>
              <a:ext cx="587925" cy="530475"/>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5254950" y="2400150"/>
              <a:ext cx="513750" cy="491125"/>
            </a:xfrm>
            <a:custGeom>
              <a:rect b="b" l="l" r="r" t="t"/>
              <a:pathLst>
                <a:path extrusionOk="0" h="19645" w="20550">
                  <a:moveTo>
                    <a:pt x="20549" y="0"/>
                  </a:moveTo>
                  <a:lnTo>
                    <a:pt x="1" y="19645"/>
                  </a:lnTo>
                  <a:lnTo>
                    <a:pt x="1456" y="19645"/>
                  </a:lnTo>
                  <a:lnTo>
                    <a:pt x="20549" y="1388"/>
                  </a:lnTo>
                  <a:lnTo>
                    <a:pt x="2054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5449175" y="2583975"/>
              <a:ext cx="319525" cy="307300"/>
            </a:xfrm>
            <a:custGeom>
              <a:rect b="b" l="l" r="r" t="t"/>
              <a:pathLst>
                <a:path extrusionOk="0" h="12292" w="12781">
                  <a:moveTo>
                    <a:pt x="12780" y="1"/>
                  </a:moveTo>
                  <a:lnTo>
                    <a:pt x="0" y="12292"/>
                  </a:lnTo>
                  <a:lnTo>
                    <a:pt x="1450" y="12292"/>
                  </a:lnTo>
                  <a:lnTo>
                    <a:pt x="12780" y="1401"/>
                  </a:lnTo>
                  <a:lnTo>
                    <a:pt x="1278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5621225" y="2750325"/>
              <a:ext cx="147475" cy="140950"/>
            </a:xfrm>
            <a:custGeom>
              <a:rect b="b" l="l" r="r" t="t"/>
              <a:pathLst>
                <a:path extrusionOk="0" h="5638" w="5899">
                  <a:moveTo>
                    <a:pt x="5898" y="0"/>
                  </a:moveTo>
                  <a:lnTo>
                    <a:pt x="1" y="5638"/>
                  </a:lnTo>
                  <a:lnTo>
                    <a:pt x="1456" y="5638"/>
                  </a:lnTo>
                  <a:lnTo>
                    <a:pt x="5898" y="1394"/>
                  </a:lnTo>
                  <a:lnTo>
                    <a:pt x="589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16"/>
          <p:cNvGrpSpPr/>
          <p:nvPr/>
        </p:nvGrpSpPr>
        <p:grpSpPr>
          <a:xfrm>
            <a:off x="7142605" y="263925"/>
            <a:ext cx="1767635" cy="275572"/>
            <a:chOff x="905155" y="578800"/>
            <a:chExt cx="1767635" cy="275572"/>
          </a:xfrm>
        </p:grpSpPr>
        <p:grpSp>
          <p:nvGrpSpPr>
            <p:cNvPr id="747" name="Google Shape;747;p16"/>
            <p:cNvGrpSpPr/>
            <p:nvPr/>
          </p:nvGrpSpPr>
          <p:grpSpPr>
            <a:xfrm>
              <a:off x="905155" y="578800"/>
              <a:ext cx="284553" cy="275572"/>
              <a:chOff x="3382050" y="3409600"/>
              <a:chExt cx="361200" cy="349800"/>
            </a:xfrm>
          </p:grpSpPr>
          <p:cxnSp>
            <p:nvCxnSpPr>
              <p:cNvPr id="748" name="Google Shape;748;p16"/>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749" name="Google Shape;749;p16"/>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750" name="Google Shape;750;p16"/>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1" name="Google Shape;751;p16"/>
            <p:cNvGrpSpPr/>
            <p:nvPr/>
          </p:nvGrpSpPr>
          <p:grpSpPr>
            <a:xfrm>
              <a:off x="1275933" y="578800"/>
              <a:ext cx="284553" cy="275572"/>
              <a:chOff x="3382050" y="3409600"/>
              <a:chExt cx="361200" cy="349800"/>
            </a:xfrm>
          </p:grpSpPr>
          <p:cxnSp>
            <p:nvCxnSpPr>
              <p:cNvPr id="752" name="Google Shape;752;p16"/>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753" name="Google Shape;753;p16"/>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754" name="Google Shape;754;p16"/>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5" name="Google Shape;755;p16"/>
            <p:cNvGrpSpPr/>
            <p:nvPr/>
          </p:nvGrpSpPr>
          <p:grpSpPr>
            <a:xfrm>
              <a:off x="1646691" y="578800"/>
              <a:ext cx="284553" cy="275572"/>
              <a:chOff x="3382050" y="3409600"/>
              <a:chExt cx="361200" cy="349800"/>
            </a:xfrm>
          </p:grpSpPr>
          <p:cxnSp>
            <p:nvCxnSpPr>
              <p:cNvPr id="756" name="Google Shape;756;p16"/>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757" name="Google Shape;757;p16"/>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758" name="Google Shape;758;p16"/>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9" name="Google Shape;759;p16"/>
            <p:cNvGrpSpPr/>
            <p:nvPr/>
          </p:nvGrpSpPr>
          <p:grpSpPr>
            <a:xfrm>
              <a:off x="2017479" y="578800"/>
              <a:ext cx="284553" cy="275572"/>
              <a:chOff x="3382050" y="3409600"/>
              <a:chExt cx="361200" cy="349800"/>
            </a:xfrm>
          </p:grpSpPr>
          <p:cxnSp>
            <p:nvCxnSpPr>
              <p:cNvPr id="760" name="Google Shape;760;p16"/>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761" name="Google Shape;761;p16"/>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762" name="Google Shape;762;p16"/>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3" name="Google Shape;763;p16"/>
            <p:cNvGrpSpPr/>
            <p:nvPr/>
          </p:nvGrpSpPr>
          <p:grpSpPr>
            <a:xfrm>
              <a:off x="2388236" y="578800"/>
              <a:ext cx="284553" cy="275572"/>
              <a:chOff x="3382050" y="3409600"/>
              <a:chExt cx="361200" cy="349800"/>
            </a:xfrm>
          </p:grpSpPr>
          <p:cxnSp>
            <p:nvCxnSpPr>
              <p:cNvPr id="764" name="Google Shape;764;p16"/>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765" name="Google Shape;765;p16"/>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766" name="Google Shape;766;p16"/>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67" name="Google Shape;767;p16"/>
          <p:cNvSpPr/>
          <p:nvPr/>
        </p:nvSpPr>
        <p:spPr>
          <a:xfrm>
            <a:off x="8664850" y="3558453"/>
            <a:ext cx="691316" cy="688862"/>
          </a:xfrm>
          <a:custGeom>
            <a:rect b="b" l="l" r="r" t="t"/>
            <a:pathLst>
              <a:path extrusionOk="0" h="37653" w="37782">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8" name="Google Shape;768;p16"/>
          <p:cNvGrpSpPr/>
          <p:nvPr/>
        </p:nvGrpSpPr>
        <p:grpSpPr>
          <a:xfrm>
            <a:off x="-260906" y="4404732"/>
            <a:ext cx="691402" cy="691090"/>
            <a:chOff x="3136750" y="3524825"/>
            <a:chExt cx="1560375" cy="1560375"/>
          </a:xfrm>
        </p:grpSpPr>
        <p:sp>
          <p:nvSpPr>
            <p:cNvPr id="769" name="Google Shape;769;p16"/>
            <p:cNvSpPr/>
            <p:nvPr/>
          </p:nvSpPr>
          <p:spPr>
            <a:xfrm>
              <a:off x="3136750" y="3524825"/>
              <a:ext cx="1560375" cy="1560375"/>
            </a:xfrm>
            <a:custGeom>
              <a:rect b="b" l="l" r="r" t="t"/>
              <a:pathLst>
                <a:path extrusionOk="0" fill="none" h="62415" w="62415">
                  <a:moveTo>
                    <a:pt x="62415" y="31205"/>
                  </a:moveTo>
                  <a:cubicBezTo>
                    <a:pt x="62415" y="39481"/>
                    <a:pt x="59125" y="47423"/>
                    <a:pt x="53277" y="53271"/>
                  </a:cubicBezTo>
                  <a:cubicBezTo>
                    <a:pt x="47423" y="59125"/>
                    <a:pt x="39487" y="62415"/>
                    <a:pt x="31211" y="62415"/>
                  </a:cubicBezTo>
                  <a:cubicBezTo>
                    <a:pt x="22928" y="62415"/>
                    <a:pt x="14992" y="59125"/>
                    <a:pt x="9138" y="53271"/>
                  </a:cubicBezTo>
                  <a:cubicBezTo>
                    <a:pt x="3290" y="47423"/>
                    <a:pt x="1" y="39481"/>
                    <a:pt x="1" y="31205"/>
                  </a:cubicBezTo>
                  <a:cubicBezTo>
                    <a:pt x="1" y="13971"/>
                    <a:pt x="13970" y="1"/>
                    <a:pt x="31211" y="1"/>
                  </a:cubicBezTo>
                  <a:cubicBezTo>
                    <a:pt x="39487" y="1"/>
                    <a:pt x="47423" y="3291"/>
                    <a:pt x="53277" y="9139"/>
                  </a:cubicBezTo>
                  <a:cubicBezTo>
                    <a:pt x="59125" y="14993"/>
                    <a:pt x="62415" y="22928"/>
                    <a:pt x="62415" y="31205"/>
                  </a:cubicBezTo>
                  <a:close/>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6"/>
            <p:cNvSpPr/>
            <p:nvPr/>
          </p:nvSpPr>
          <p:spPr>
            <a:xfrm>
              <a:off x="3272575" y="3865875"/>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6"/>
            <p:cNvSpPr/>
            <p:nvPr/>
          </p:nvSpPr>
          <p:spPr>
            <a:xfrm>
              <a:off x="3139700" y="4307875"/>
              <a:ext cx="1554475" cy="25"/>
            </a:xfrm>
            <a:custGeom>
              <a:rect b="b" l="l" r="r" t="t"/>
              <a:pathLst>
                <a:path extrusionOk="0" fill="none" h="1" w="62179">
                  <a:moveTo>
                    <a:pt x="0" y="1"/>
                  </a:moveTo>
                  <a:lnTo>
                    <a:pt x="62179" y="1"/>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6"/>
            <p:cNvSpPr/>
            <p:nvPr/>
          </p:nvSpPr>
          <p:spPr>
            <a:xfrm>
              <a:off x="3272575" y="4750050"/>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6"/>
            <p:cNvSpPr/>
            <p:nvPr/>
          </p:nvSpPr>
          <p:spPr>
            <a:xfrm>
              <a:off x="4353275" y="3657725"/>
              <a:ext cx="25" cy="1300325"/>
            </a:xfrm>
            <a:custGeom>
              <a:rect b="b" l="l" r="r" t="t"/>
              <a:pathLst>
                <a:path extrusionOk="0" fill="none" h="52013" w="1">
                  <a:moveTo>
                    <a:pt x="1" y="52013"/>
                  </a:moveTo>
                  <a:lnTo>
                    <a:pt x="1"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6"/>
            <p:cNvSpPr/>
            <p:nvPr/>
          </p:nvSpPr>
          <p:spPr>
            <a:xfrm>
              <a:off x="3486300" y="3657725"/>
              <a:ext cx="25" cy="1300325"/>
            </a:xfrm>
            <a:custGeom>
              <a:rect b="b" l="l" r="r" t="t"/>
              <a:pathLst>
                <a:path extrusionOk="0" fill="none" h="52013" w="1">
                  <a:moveTo>
                    <a:pt x="1" y="0"/>
                  </a:moveTo>
                  <a:lnTo>
                    <a:pt x="1" y="52013"/>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6"/>
            <p:cNvSpPr/>
            <p:nvPr/>
          </p:nvSpPr>
          <p:spPr>
            <a:xfrm>
              <a:off x="3919800" y="3524825"/>
              <a:ext cx="25" cy="1560375"/>
            </a:xfrm>
            <a:custGeom>
              <a:rect b="b" l="l" r="r" t="t"/>
              <a:pathLst>
                <a:path extrusionOk="0" fill="none" h="62415" w="1">
                  <a:moveTo>
                    <a:pt x="0" y="1"/>
                  </a:moveTo>
                  <a:lnTo>
                    <a:pt x="0" y="62415"/>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776" name="Shape 776"/>
        <p:cNvGrpSpPr/>
        <p:nvPr/>
      </p:nvGrpSpPr>
      <p:grpSpPr>
        <a:xfrm>
          <a:off x="0" y="0"/>
          <a:ext cx="0" cy="0"/>
          <a:chOff x="0" y="0"/>
          <a:chExt cx="0" cy="0"/>
        </a:xfrm>
      </p:grpSpPr>
      <p:sp>
        <p:nvSpPr>
          <p:cNvPr id="777" name="Google Shape;777;p17"/>
          <p:cNvSpPr txBox="1"/>
          <p:nvPr>
            <p:ph hasCustomPrompt="1" type="title"/>
          </p:nvPr>
        </p:nvSpPr>
        <p:spPr>
          <a:xfrm>
            <a:off x="798400" y="2808044"/>
            <a:ext cx="3492600" cy="535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78" name="Google Shape;778;p17"/>
          <p:cNvSpPr txBox="1"/>
          <p:nvPr>
            <p:ph idx="1" type="subTitle"/>
          </p:nvPr>
        </p:nvSpPr>
        <p:spPr>
          <a:xfrm>
            <a:off x="798400" y="3380043"/>
            <a:ext cx="3492600" cy="3945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779" name="Google Shape;779;p17"/>
          <p:cNvSpPr txBox="1"/>
          <p:nvPr>
            <p:ph hasCustomPrompt="1" idx="2" type="title"/>
          </p:nvPr>
        </p:nvSpPr>
        <p:spPr>
          <a:xfrm>
            <a:off x="2825725" y="1368955"/>
            <a:ext cx="3492600" cy="535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80" name="Google Shape;780;p17"/>
          <p:cNvSpPr txBox="1"/>
          <p:nvPr>
            <p:ph idx="3" type="subTitle"/>
          </p:nvPr>
        </p:nvSpPr>
        <p:spPr>
          <a:xfrm>
            <a:off x="2825700" y="1943669"/>
            <a:ext cx="3492600" cy="3945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781" name="Google Shape;781;p17"/>
          <p:cNvSpPr txBox="1"/>
          <p:nvPr>
            <p:ph hasCustomPrompt="1" idx="4" type="title"/>
          </p:nvPr>
        </p:nvSpPr>
        <p:spPr>
          <a:xfrm>
            <a:off x="4853025" y="2808044"/>
            <a:ext cx="3492600" cy="535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82" name="Google Shape;782;p17"/>
          <p:cNvSpPr txBox="1"/>
          <p:nvPr>
            <p:ph idx="5" type="subTitle"/>
          </p:nvPr>
        </p:nvSpPr>
        <p:spPr>
          <a:xfrm>
            <a:off x="4853025" y="3380043"/>
            <a:ext cx="3492600" cy="3945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grpSp>
        <p:nvGrpSpPr>
          <p:cNvPr id="783" name="Google Shape;783;p17"/>
          <p:cNvGrpSpPr/>
          <p:nvPr/>
        </p:nvGrpSpPr>
        <p:grpSpPr>
          <a:xfrm flipH="1" rot="10800000">
            <a:off x="5183075" y="4603900"/>
            <a:ext cx="3960925" cy="530475"/>
            <a:chOff x="1807775" y="2360800"/>
            <a:chExt cx="3960925" cy="530475"/>
          </a:xfrm>
        </p:grpSpPr>
        <p:sp>
          <p:nvSpPr>
            <p:cNvPr id="784" name="Google Shape;784;p17"/>
            <p:cNvSpPr/>
            <p:nvPr/>
          </p:nvSpPr>
          <p:spPr>
            <a:xfrm>
              <a:off x="1807775" y="2360800"/>
              <a:ext cx="157700" cy="151800"/>
            </a:xfrm>
            <a:custGeom>
              <a:rect b="b" l="l" r="r" t="t"/>
              <a:pathLst>
                <a:path extrusionOk="0" h="6072" w="6308">
                  <a:moveTo>
                    <a:pt x="4858" y="1"/>
                  </a:moveTo>
                  <a:lnTo>
                    <a:pt x="1" y="4672"/>
                  </a:lnTo>
                  <a:lnTo>
                    <a:pt x="1" y="6072"/>
                  </a:lnTo>
                  <a:lnTo>
                    <a:pt x="630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7"/>
            <p:cNvSpPr/>
            <p:nvPr/>
          </p:nvSpPr>
          <p:spPr>
            <a:xfrm>
              <a:off x="1807775" y="2360800"/>
              <a:ext cx="375300" cy="359350"/>
            </a:xfrm>
            <a:custGeom>
              <a:rect b="b" l="l" r="r" t="t"/>
              <a:pathLst>
                <a:path extrusionOk="0" h="14374" w="15012">
                  <a:moveTo>
                    <a:pt x="13568" y="1"/>
                  </a:moveTo>
                  <a:lnTo>
                    <a:pt x="1" y="12979"/>
                  </a:lnTo>
                  <a:lnTo>
                    <a:pt x="1" y="14373"/>
                  </a:lnTo>
                  <a:lnTo>
                    <a:pt x="15011" y="19"/>
                  </a:lnTo>
                  <a:lnTo>
                    <a:pt x="1499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7"/>
            <p:cNvSpPr/>
            <p:nvPr/>
          </p:nvSpPr>
          <p:spPr>
            <a:xfrm>
              <a:off x="1807775" y="2360800"/>
              <a:ext cx="566575" cy="530475"/>
            </a:xfrm>
            <a:custGeom>
              <a:rect b="b" l="l" r="r" t="t"/>
              <a:pathLst>
                <a:path extrusionOk="0" h="21219" w="22663">
                  <a:moveTo>
                    <a:pt x="21212" y="1"/>
                  </a:moveTo>
                  <a:lnTo>
                    <a:pt x="1" y="20401"/>
                  </a:lnTo>
                  <a:lnTo>
                    <a:pt x="1" y="21219"/>
                  </a:lnTo>
                  <a:lnTo>
                    <a:pt x="602" y="21219"/>
                  </a:lnTo>
                  <a:lnTo>
                    <a:pt x="2266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7"/>
            <p:cNvSpPr/>
            <p:nvPr/>
          </p:nvSpPr>
          <p:spPr>
            <a:xfrm>
              <a:off x="1958475"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7"/>
            <p:cNvSpPr/>
            <p:nvPr/>
          </p:nvSpPr>
          <p:spPr>
            <a:xfrm>
              <a:off x="2152700" y="2360800"/>
              <a:ext cx="587925" cy="530475"/>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7"/>
            <p:cNvSpPr/>
            <p:nvPr/>
          </p:nvSpPr>
          <p:spPr>
            <a:xfrm>
              <a:off x="2324750"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7"/>
            <p:cNvSpPr/>
            <p:nvPr/>
          </p:nvSpPr>
          <p:spPr>
            <a:xfrm>
              <a:off x="2518975" y="2360800"/>
              <a:ext cx="587925" cy="530475"/>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7"/>
            <p:cNvSpPr/>
            <p:nvPr/>
          </p:nvSpPr>
          <p:spPr>
            <a:xfrm>
              <a:off x="2691025"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7"/>
            <p:cNvSpPr/>
            <p:nvPr/>
          </p:nvSpPr>
          <p:spPr>
            <a:xfrm>
              <a:off x="2885250" y="2360800"/>
              <a:ext cx="587925" cy="530475"/>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7"/>
            <p:cNvSpPr/>
            <p:nvPr/>
          </p:nvSpPr>
          <p:spPr>
            <a:xfrm>
              <a:off x="3057300"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7"/>
            <p:cNvSpPr/>
            <p:nvPr/>
          </p:nvSpPr>
          <p:spPr>
            <a:xfrm>
              <a:off x="3251525" y="2360800"/>
              <a:ext cx="587925" cy="530475"/>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7"/>
            <p:cNvSpPr/>
            <p:nvPr/>
          </p:nvSpPr>
          <p:spPr>
            <a:xfrm>
              <a:off x="3423575"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7"/>
            <p:cNvSpPr/>
            <p:nvPr/>
          </p:nvSpPr>
          <p:spPr>
            <a:xfrm>
              <a:off x="3617800" y="2360800"/>
              <a:ext cx="587925" cy="530475"/>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7"/>
            <p:cNvSpPr/>
            <p:nvPr/>
          </p:nvSpPr>
          <p:spPr>
            <a:xfrm>
              <a:off x="3789850"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7"/>
            <p:cNvSpPr/>
            <p:nvPr/>
          </p:nvSpPr>
          <p:spPr>
            <a:xfrm>
              <a:off x="3984075" y="2360800"/>
              <a:ext cx="587925" cy="530475"/>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7"/>
            <p:cNvSpPr/>
            <p:nvPr/>
          </p:nvSpPr>
          <p:spPr>
            <a:xfrm>
              <a:off x="4156125"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7"/>
            <p:cNvSpPr/>
            <p:nvPr/>
          </p:nvSpPr>
          <p:spPr>
            <a:xfrm>
              <a:off x="4350350" y="2360800"/>
              <a:ext cx="587925" cy="530475"/>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7"/>
            <p:cNvSpPr/>
            <p:nvPr/>
          </p:nvSpPr>
          <p:spPr>
            <a:xfrm>
              <a:off x="4522400"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7"/>
            <p:cNvSpPr/>
            <p:nvPr/>
          </p:nvSpPr>
          <p:spPr>
            <a:xfrm>
              <a:off x="4716625" y="2360800"/>
              <a:ext cx="587925" cy="530475"/>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7"/>
            <p:cNvSpPr/>
            <p:nvPr/>
          </p:nvSpPr>
          <p:spPr>
            <a:xfrm>
              <a:off x="4888675"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7"/>
            <p:cNvSpPr/>
            <p:nvPr/>
          </p:nvSpPr>
          <p:spPr>
            <a:xfrm>
              <a:off x="5082900" y="2360800"/>
              <a:ext cx="587925" cy="530475"/>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7"/>
            <p:cNvSpPr/>
            <p:nvPr/>
          </p:nvSpPr>
          <p:spPr>
            <a:xfrm>
              <a:off x="5254950" y="2400150"/>
              <a:ext cx="513750" cy="491125"/>
            </a:xfrm>
            <a:custGeom>
              <a:rect b="b" l="l" r="r" t="t"/>
              <a:pathLst>
                <a:path extrusionOk="0" h="19645" w="20550">
                  <a:moveTo>
                    <a:pt x="20549" y="0"/>
                  </a:moveTo>
                  <a:lnTo>
                    <a:pt x="1" y="19645"/>
                  </a:lnTo>
                  <a:lnTo>
                    <a:pt x="1456" y="19645"/>
                  </a:lnTo>
                  <a:lnTo>
                    <a:pt x="20549" y="1388"/>
                  </a:lnTo>
                  <a:lnTo>
                    <a:pt x="2054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7"/>
            <p:cNvSpPr/>
            <p:nvPr/>
          </p:nvSpPr>
          <p:spPr>
            <a:xfrm>
              <a:off x="5449175" y="2583975"/>
              <a:ext cx="319525" cy="307300"/>
            </a:xfrm>
            <a:custGeom>
              <a:rect b="b" l="l" r="r" t="t"/>
              <a:pathLst>
                <a:path extrusionOk="0" h="12292" w="12781">
                  <a:moveTo>
                    <a:pt x="12780" y="1"/>
                  </a:moveTo>
                  <a:lnTo>
                    <a:pt x="0" y="12292"/>
                  </a:lnTo>
                  <a:lnTo>
                    <a:pt x="1450" y="12292"/>
                  </a:lnTo>
                  <a:lnTo>
                    <a:pt x="12780" y="1401"/>
                  </a:lnTo>
                  <a:lnTo>
                    <a:pt x="1278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7"/>
            <p:cNvSpPr/>
            <p:nvPr/>
          </p:nvSpPr>
          <p:spPr>
            <a:xfrm>
              <a:off x="5621225" y="2750325"/>
              <a:ext cx="147475" cy="140950"/>
            </a:xfrm>
            <a:custGeom>
              <a:rect b="b" l="l" r="r" t="t"/>
              <a:pathLst>
                <a:path extrusionOk="0" h="5638" w="5899">
                  <a:moveTo>
                    <a:pt x="5898" y="0"/>
                  </a:moveTo>
                  <a:lnTo>
                    <a:pt x="1" y="5638"/>
                  </a:lnTo>
                  <a:lnTo>
                    <a:pt x="1456" y="5638"/>
                  </a:lnTo>
                  <a:lnTo>
                    <a:pt x="5898" y="1394"/>
                  </a:lnTo>
                  <a:lnTo>
                    <a:pt x="589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8" name="Google Shape;808;p17"/>
          <p:cNvGrpSpPr/>
          <p:nvPr/>
        </p:nvGrpSpPr>
        <p:grpSpPr>
          <a:xfrm flipH="1" rot="10800000">
            <a:off x="713230" y="4603890"/>
            <a:ext cx="1767635" cy="275572"/>
            <a:chOff x="905155" y="578800"/>
            <a:chExt cx="1767635" cy="275572"/>
          </a:xfrm>
        </p:grpSpPr>
        <p:grpSp>
          <p:nvGrpSpPr>
            <p:cNvPr id="809" name="Google Shape;809;p17"/>
            <p:cNvGrpSpPr/>
            <p:nvPr/>
          </p:nvGrpSpPr>
          <p:grpSpPr>
            <a:xfrm>
              <a:off x="905155" y="578800"/>
              <a:ext cx="284553" cy="275572"/>
              <a:chOff x="3382050" y="3409600"/>
              <a:chExt cx="361200" cy="349800"/>
            </a:xfrm>
          </p:grpSpPr>
          <p:cxnSp>
            <p:nvCxnSpPr>
              <p:cNvPr id="810" name="Google Shape;810;p17"/>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811" name="Google Shape;811;p17"/>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812" name="Google Shape;812;p17"/>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3" name="Google Shape;813;p17"/>
            <p:cNvGrpSpPr/>
            <p:nvPr/>
          </p:nvGrpSpPr>
          <p:grpSpPr>
            <a:xfrm>
              <a:off x="1275933" y="578800"/>
              <a:ext cx="284553" cy="275572"/>
              <a:chOff x="3382050" y="3409600"/>
              <a:chExt cx="361200" cy="349800"/>
            </a:xfrm>
          </p:grpSpPr>
          <p:cxnSp>
            <p:nvCxnSpPr>
              <p:cNvPr id="814" name="Google Shape;814;p17"/>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815" name="Google Shape;815;p17"/>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816" name="Google Shape;816;p17"/>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7" name="Google Shape;817;p17"/>
            <p:cNvGrpSpPr/>
            <p:nvPr/>
          </p:nvGrpSpPr>
          <p:grpSpPr>
            <a:xfrm>
              <a:off x="1646691" y="578800"/>
              <a:ext cx="284553" cy="275572"/>
              <a:chOff x="3382050" y="3409600"/>
              <a:chExt cx="361200" cy="349800"/>
            </a:xfrm>
          </p:grpSpPr>
          <p:cxnSp>
            <p:nvCxnSpPr>
              <p:cNvPr id="818" name="Google Shape;818;p17"/>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819" name="Google Shape;819;p17"/>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820" name="Google Shape;820;p17"/>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1" name="Google Shape;821;p17"/>
            <p:cNvGrpSpPr/>
            <p:nvPr/>
          </p:nvGrpSpPr>
          <p:grpSpPr>
            <a:xfrm>
              <a:off x="2017479" y="578800"/>
              <a:ext cx="284553" cy="275572"/>
              <a:chOff x="3382050" y="3409600"/>
              <a:chExt cx="361200" cy="349800"/>
            </a:xfrm>
          </p:grpSpPr>
          <p:cxnSp>
            <p:nvCxnSpPr>
              <p:cNvPr id="822" name="Google Shape;822;p17"/>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823" name="Google Shape;823;p17"/>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824" name="Google Shape;824;p17"/>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5" name="Google Shape;825;p17"/>
            <p:cNvGrpSpPr/>
            <p:nvPr/>
          </p:nvGrpSpPr>
          <p:grpSpPr>
            <a:xfrm>
              <a:off x="2388236" y="578800"/>
              <a:ext cx="284553" cy="275572"/>
              <a:chOff x="3382050" y="3409600"/>
              <a:chExt cx="361200" cy="349800"/>
            </a:xfrm>
          </p:grpSpPr>
          <p:cxnSp>
            <p:nvCxnSpPr>
              <p:cNvPr id="826" name="Google Shape;826;p17"/>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827" name="Google Shape;827;p17"/>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828" name="Google Shape;828;p17"/>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829" name="Shape 829"/>
        <p:cNvGrpSpPr/>
        <p:nvPr/>
      </p:nvGrpSpPr>
      <p:grpSpPr>
        <a:xfrm>
          <a:off x="0" y="0"/>
          <a:ext cx="0" cy="0"/>
          <a:chOff x="0" y="0"/>
          <a:chExt cx="0" cy="0"/>
        </a:xfrm>
      </p:grpSpPr>
      <p:sp>
        <p:nvSpPr>
          <p:cNvPr id="830" name="Google Shape;830;p1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indent="-177800" lvl="0" marL="0" marR="0" rtl="0" algn="ctr">
              <a:lnSpc>
                <a:spcPct val="100000"/>
              </a:lnSpc>
              <a:spcBef>
                <a:spcPts val="0"/>
              </a:spcBef>
              <a:spcAft>
                <a:spcPts val="0"/>
              </a:spcAft>
              <a:buSzPts val="2800"/>
              <a:buNone/>
              <a:defRPr/>
            </a:lvl1pPr>
            <a:lvl2pPr lvl="1">
              <a:spcBef>
                <a:spcPts val="0"/>
              </a:spcBef>
              <a:spcAft>
                <a:spcPts val="0"/>
              </a:spcAft>
              <a:buSzPts val="2800"/>
              <a:buNone/>
              <a:defRPr>
                <a:latin typeface="Work Sans"/>
                <a:ea typeface="Work Sans"/>
                <a:cs typeface="Work Sans"/>
                <a:sym typeface="Work Sans"/>
              </a:defRPr>
            </a:lvl2pPr>
            <a:lvl3pPr lvl="2">
              <a:spcBef>
                <a:spcPts val="0"/>
              </a:spcBef>
              <a:spcAft>
                <a:spcPts val="0"/>
              </a:spcAft>
              <a:buSzPts val="2800"/>
              <a:buNone/>
              <a:defRPr>
                <a:latin typeface="Work Sans"/>
                <a:ea typeface="Work Sans"/>
                <a:cs typeface="Work Sans"/>
                <a:sym typeface="Work Sans"/>
              </a:defRPr>
            </a:lvl3pPr>
            <a:lvl4pPr lvl="3">
              <a:spcBef>
                <a:spcPts val="0"/>
              </a:spcBef>
              <a:spcAft>
                <a:spcPts val="0"/>
              </a:spcAft>
              <a:buSzPts val="2800"/>
              <a:buNone/>
              <a:defRPr>
                <a:latin typeface="Work Sans"/>
                <a:ea typeface="Work Sans"/>
                <a:cs typeface="Work Sans"/>
                <a:sym typeface="Work Sans"/>
              </a:defRPr>
            </a:lvl4pPr>
            <a:lvl5pPr lvl="4">
              <a:spcBef>
                <a:spcPts val="0"/>
              </a:spcBef>
              <a:spcAft>
                <a:spcPts val="0"/>
              </a:spcAft>
              <a:buSzPts val="2800"/>
              <a:buNone/>
              <a:defRPr>
                <a:latin typeface="Work Sans"/>
                <a:ea typeface="Work Sans"/>
                <a:cs typeface="Work Sans"/>
                <a:sym typeface="Work Sans"/>
              </a:defRPr>
            </a:lvl5pPr>
            <a:lvl6pPr lvl="5">
              <a:spcBef>
                <a:spcPts val="0"/>
              </a:spcBef>
              <a:spcAft>
                <a:spcPts val="0"/>
              </a:spcAft>
              <a:buSzPts val="2800"/>
              <a:buNone/>
              <a:defRPr>
                <a:latin typeface="Work Sans"/>
                <a:ea typeface="Work Sans"/>
                <a:cs typeface="Work Sans"/>
                <a:sym typeface="Work Sans"/>
              </a:defRPr>
            </a:lvl6pPr>
            <a:lvl7pPr lvl="6">
              <a:spcBef>
                <a:spcPts val="0"/>
              </a:spcBef>
              <a:spcAft>
                <a:spcPts val="0"/>
              </a:spcAft>
              <a:buSzPts val="2800"/>
              <a:buNone/>
              <a:defRPr>
                <a:latin typeface="Work Sans"/>
                <a:ea typeface="Work Sans"/>
                <a:cs typeface="Work Sans"/>
                <a:sym typeface="Work Sans"/>
              </a:defRPr>
            </a:lvl7pPr>
            <a:lvl8pPr lvl="7">
              <a:spcBef>
                <a:spcPts val="0"/>
              </a:spcBef>
              <a:spcAft>
                <a:spcPts val="0"/>
              </a:spcAft>
              <a:buSzPts val="2800"/>
              <a:buNone/>
              <a:defRPr>
                <a:latin typeface="Work Sans"/>
                <a:ea typeface="Work Sans"/>
                <a:cs typeface="Work Sans"/>
                <a:sym typeface="Work Sans"/>
              </a:defRPr>
            </a:lvl8pPr>
            <a:lvl9pPr lvl="8">
              <a:spcBef>
                <a:spcPts val="0"/>
              </a:spcBef>
              <a:spcAft>
                <a:spcPts val="0"/>
              </a:spcAft>
              <a:buSzPts val="2800"/>
              <a:buNone/>
              <a:defRPr>
                <a:latin typeface="Work Sans"/>
                <a:ea typeface="Work Sans"/>
                <a:cs typeface="Work Sans"/>
                <a:sym typeface="Work Sans"/>
              </a:defRPr>
            </a:lvl9pPr>
          </a:lstStyle>
          <a:p/>
        </p:txBody>
      </p:sp>
      <p:grpSp>
        <p:nvGrpSpPr>
          <p:cNvPr id="831" name="Google Shape;831;p18"/>
          <p:cNvGrpSpPr/>
          <p:nvPr/>
        </p:nvGrpSpPr>
        <p:grpSpPr>
          <a:xfrm rot="-5400000">
            <a:off x="7766382" y="932979"/>
            <a:ext cx="1655261" cy="326498"/>
            <a:chOff x="713094" y="4471558"/>
            <a:chExt cx="1971958" cy="389013"/>
          </a:xfrm>
        </p:grpSpPr>
        <p:grpSp>
          <p:nvGrpSpPr>
            <p:cNvPr id="832" name="Google Shape;832;p18"/>
            <p:cNvGrpSpPr/>
            <p:nvPr/>
          </p:nvGrpSpPr>
          <p:grpSpPr>
            <a:xfrm>
              <a:off x="713094" y="4471558"/>
              <a:ext cx="401691" cy="389013"/>
              <a:chOff x="3382050" y="3409600"/>
              <a:chExt cx="361200" cy="349800"/>
            </a:xfrm>
          </p:grpSpPr>
          <p:cxnSp>
            <p:nvCxnSpPr>
              <p:cNvPr id="833" name="Google Shape;833;p18"/>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834" name="Google Shape;834;p18"/>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835" name="Google Shape;835;p18"/>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18"/>
            <p:cNvGrpSpPr/>
            <p:nvPr/>
          </p:nvGrpSpPr>
          <p:grpSpPr>
            <a:xfrm>
              <a:off x="1236522" y="4471558"/>
              <a:ext cx="401691" cy="389013"/>
              <a:chOff x="3382050" y="3409600"/>
              <a:chExt cx="361200" cy="349800"/>
            </a:xfrm>
          </p:grpSpPr>
          <p:cxnSp>
            <p:nvCxnSpPr>
              <p:cNvPr id="837" name="Google Shape;837;p18"/>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838" name="Google Shape;838;p18"/>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839" name="Google Shape;839;p18"/>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0" name="Google Shape;840;p18"/>
            <p:cNvGrpSpPr/>
            <p:nvPr/>
          </p:nvGrpSpPr>
          <p:grpSpPr>
            <a:xfrm>
              <a:off x="1759921" y="4471558"/>
              <a:ext cx="401691" cy="389013"/>
              <a:chOff x="3382050" y="3409600"/>
              <a:chExt cx="361200" cy="349800"/>
            </a:xfrm>
          </p:grpSpPr>
          <p:cxnSp>
            <p:nvCxnSpPr>
              <p:cNvPr id="841" name="Google Shape;841;p18"/>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842" name="Google Shape;842;p18"/>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843" name="Google Shape;843;p18"/>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4" name="Google Shape;844;p18"/>
            <p:cNvGrpSpPr/>
            <p:nvPr/>
          </p:nvGrpSpPr>
          <p:grpSpPr>
            <a:xfrm>
              <a:off x="2283362" y="4471558"/>
              <a:ext cx="401691" cy="389013"/>
              <a:chOff x="3382050" y="3409600"/>
              <a:chExt cx="361200" cy="349800"/>
            </a:xfrm>
          </p:grpSpPr>
          <p:cxnSp>
            <p:nvCxnSpPr>
              <p:cNvPr id="845" name="Google Shape;845;p18"/>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846" name="Google Shape;846;p18"/>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847" name="Google Shape;847;p18"/>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48" name="Google Shape;848;p18"/>
          <p:cNvSpPr/>
          <p:nvPr/>
        </p:nvSpPr>
        <p:spPr>
          <a:xfrm>
            <a:off x="182575" y="4214949"/>
            <a:ext cx="390383" cy="389050"/>
          </a:xfrm>
          <a:custGeom>
            <a:rect b="b" l="l" r="r" t="t"/>
            <a:pathLst>
              <a:path extrusionOk="0" h="37653" w="37782">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849" name="Shape 849"/>
        <p:cNvGrpSpPr/>
        <p:nvPr/>
      </p:nvGrpSpPr>
      <p:grpSpPr>
        <a:xfrm>
          <a:off x="0" y="0"/>
          <a:ext cx="0" cy="0"/>
          <a:chOff x="0" y="0"/>
          <a:chExt cx="0" cy="0"/>
        </a:xfrm>
      </p:grpSpPr>
      <p:sp>
        <p:nvSpPr>
          <p:cNvPr id="850" name="Google Shape;850;p19"/>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indent="-177800" lvl="0" marL="0" marR="0" rtl="0" algn="ctr">
              <a:lnSpc>
                <a:spcPct val="100000"/>
              </a:lnSpc>
              <a:spcBef>
                <a:spcPts val="0"/>
              </a:spcBef>
              <a:spcAft>
                <a:spcPts val="0"/>
              </a:spcAft>
              <a:buSzPts val="2800"/>
              <a:buNone/>
              <a:defRPr/>
            </a:lvl1pPr>
            <a:lvl2pPr lvl="1" rtl="0">
              <a:spcBef>
                <a:spcPts val="0"/>
              </a:spcBef>
              <a:spcAft>
                <a:spcPts val="0"/>
              </a:spcAft>
              <a:buSzPts val="2800"/>
              <a:buNone/>
              <a:defRPr>
                <a:latin typeface="Work Sans"/>
                <a:ea typeface="Work Sans"/>
                <a:cs typeface="Work Sans"/>
                <a:sym typeface="Work Sans"/>
              </a:defRPr>
            </a:lvl2pPr>
            <a:lvl3pPr lvl="2" rtl="0">
              <a:spcBef>
                <a:spcPts val="0"/>
              </a:spcBef>
              <a:spcAft>
                <a:spcPts val="0"/>
              </a:spcAft>
              <a:buSzPts val="2800"/>
              <a:buNone/>
              <a:defRPr>
                <a:latin typeface="Work Sans"/>
                <a:ea typeface="Work Sans"/>
                <a:cs typeface="Work Sans"/>
                <a:sym typeface="Work Sans"/>
              </a:defRPr>
            </a:lvl3pPr>
            <a:lvl4pPr lvl="3" rtl="0">
              <a:spcBef>
                <a:spcPts val="0"/>
              </a:spcBef>
              <a:spcAft>
                <a:spcPts val="0"/>
              </a:spcAft>
              <a:buSzPts val="2800"/>
              <a:buNone/>
              <a:defRPr>
                <a:latin typeface="Work Sans"/>
                <a:ea typeface="Work Sans"/>
                <a:cs typeface="Work Sans"/>
                <a:sym typeface="Work Sans"/>
              </a:defRPr>
            </a:lvl4pPr>
            <a:lvl5pPr lvl="4" rtl="0">
              <a:spcBef>
                <a:spcPts val="0"/>
              </a:spcBef>
              <a:spcAft>
                <a:spcPts val="0"/>
              </a:spcAft>
              <a:buSzPts val="2800"/>
              <a:buNone/>
              <a:defRPr>
                <a:latin typeface="Work Sans"/>
                <a:ea typeface="Work Sans"/>
                <a:cs typeface="Work Sans"/>
                <a:sym typeface="Work Sans"/>
              </a:defRPr>
            </a:lvl5pPr>
            <a:lvl6pPr lvl="5" rtl="0">
              <a:spcBef>
                <a:spcPts val="0"/>
              </a:spcBef>
              <a:spcAft>
                <a:spcPts val="0"/>
              </a:spcAft>
              <a:buSzPts val="2800"/>
              <a:buNone/>
              <a:defRPr>
                <a:latin typeface="Work Sans"/>
                <a:ea typeface="Work Sans"/>
                <a:cs typeface="Work Sans"/>
                <a:sym typeface="Work Sans"/>
              </a:defRPr>
            </a:lvl6pPr>
            <a:lvl7pPr lvl="6" rtl="0">
              <a:spcBef>
                <a:spcPts val="0"/>
              </a:spcBef>
              <a:spcAft>
                <a:spcPts val="0"/>
              </a:spcAft>
              <a:buSzPts val="2800"/>
              <a:buNone/>
              <a:defRPr>
                <a:latin typeface="Work Sans"/>
                <a:ea typeface="Work Sans"/>
                <a:cs typeface="Work Sans"/>
                <a:sym typeface="Work Sans"/>
              </a:defRPr>
            </a:lvl7pPr>
            <a:lvl8pPr lvl="7" rtl="0">
              <a:spcBef>
                <a:spcPts val="0"/>
              </a:spcBef>
              <a:spcAft>
                <a:spcPts val="0"/>
              </a:spcAft>
              <a:buSzPts val="2800"/>
              <a:buNone/>
              <a:defRPr>
                <a:latin typeface="Work Sans"/>
                <a:ea typeface="Work Sans"/>
                <a:cs typeface="Work Sans"/>
                <a:sym typeface="Work Sans"/>
              </a:defRPr>
            </a:lvl8pPr>
            <a:lvl9pPr lvl="8" rtl="0">
              <a:spcBef>
                <a:spcPts val="0"/>
              </a:spcBef>
              <a:spcAft>
                <a:spcPts val="0"/>
              </a:spcAft>
              <a:buSzPts val="2800"/>
              <a:buNone/>
              <a:defRPr>
                <a:latin typeface="Work Sans"/>
                <a:ea typeface="Work Sans"/>
                <a:cs typeface="Work Sans"/>
                <a:sym typeface="Work Sans"/>
              </a:defRPr>
            </a:lvl9pPr>
          </a:lstStyle>
          <a:p/>
        </p:txBody>
      </p:sp>
      <p:grpSp>
        <p:nvGrpSpPr>
          <p:cNvPr id="851" name="Google Shape;851;p19"/>
          <p:cNvGrpSpPr/>
          <p:nvPr/>
        </p:nvGrpSpPr>
        <p:grpSpPr>
          <a:xfrm rot="5400000">
            <a:off x="-1492909" y="3350072"/>
            <a:ext cx="3163195" cy="423637"/>
            <a:chOff x="1807775" y="2360800"/>
            <a:chExt cx="3960925" cy="530475"/>
          </a:xfrm>
        </p:grpSpPr>
        <p:sp>
          <p:nvSpPr>
            <p:cNvPr id="852" name="Google Shape;852;p19"/>
            <p:cNvSpPr/>
            <p:nvPr/>
          </p:nvSpPr>
          <p:spPr>
            <a:xfrm>
              <a:off x="1807775" y="2360800"/>
              <a:ext cx="157700" cy="151800"/>
            </a:xfrm>
            <a:custGeom>
              <a:rect b="b" l="l" r="r" t="t"/>
              <a:pathLst>
                <a:path extrusionOk="0" h="6072" w="6308">
                  <a:moveTo>
                    <a:pt x="4858" y="1"/>
                  </a:moveTo>
                  <a:lnTo>
                    <a:pt x="1" y="4672"/>
                  </a:lnTo>
                  <a:lnTo>
                    <a:pt x="1" y="6072"/>
                  </a:lnTo>
                  <a:lnTo>
                    <a:pt x="630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9"/>
            <p:cNvSpPr/>
            <p:nvPr/>
          </p:nvSpPr>
          <p:spPr>
            <a:xfrm>
              <a:off x="1807775" y="2360800"/>
              <a:ext cx="375300" cy="359350"/>
            </a:xfrm>
            <a:custGeom>
              <a:rect b="b" l="l" r="r" t="t"/>
              <a:pathLst>
                <a:path extrusionOk="0" h="14374" w="15012">
                  <a:moveTo>
                    <a:pt x="13568" y="1"/>
                  </a:moveTo>
                  <a:lnTo>
                    <a:pt x="1" y="12979"/>
                  </a:lnTo>
                  <a:lnTo>
                    <a:pt x="1" y="14373"/>
                  </a:lnTo>
                  <a:lnTo>
                    <a:pt x="15011" y="19"/>
                  </a:lnTo>
                  <a:lnTo>
                    <a:pt x="1499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9"/>
            <p:cNvSpPr/>
            <p:nvPr/>
          </p:nvSpPr>
          <p:spPr>
            <a:xfrm>
              <a:off x="1807775" y="2360800"/>
              <a:ext cx="566575" cy="530475"/>
            </a:xfrm>
            <a:custGeom>
              <a:rect b="b" l="l" r="r" t="t"/>
              <a:pathLst>
                <a:path extrusionOk="0" h="21219" w="22663">
                  <a:moveTo>
                    <a:pt x="21212" y="1"/>
                  </a:moveTo>
                  <a:lnTo>
                    <a:pt x="1" y="20401"/>
                  </a:lnTo>
                  <a:lnTo>
                    <a:pt x="1" y="21219"/>
                  </a:lnTo>
                  <a:lnTo>
                    <a:pt x="602" y="21219"/>
                  </a:lnTo>
                  <a:lnTo>
                    <a:pt x="2266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9"/>
            <p:cNvSpPr/>
            <p:nvPr/>
          </p:nvSpPr>
          <p:spPr>
            <a:xfrm>
              <a:off x="1958475"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9"/>
            <p:cNvSpPr/>
            <p:nvPr/>
          </p:nvSpPr>
          <p:spPr>
            <a:xfrm>
              <a:off x="2152700" y="2360800"/>
              <a:ext cx="587925" cy="530475"/>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9"/>
            <p:cNvSpPr/>
            <p:nvPr/>
          </p:nvSpPr>
          <p:spPr>
            <a:xfrm>
              <a:off x="2324750"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9"/>
            <p:cNvSpPr/>
            <p:nvPr/>
          </p:nvSpPr>
          <p:spPr>
            <a:xfrm>
              <a:off x="2518975" y="2360800"/>
              <a:ext cx="587925" cy="530475"/>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9"/>
            <p:cNvSpPr/>
            <p:nvPr/>
          </p:nvSpPr>
          <p:spPr>
            <a:xfrm>
              <a:off x="2691025"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9"/>
            <p:cNvSpPr/>
            <p:nvPr/>
          </p:nvSpPr>
          <p:spPr>
            <a:xfrm>
              <a:off x="2885250" y="2360800"/>
              <a:ext cx="587925" cy="530475"/>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9"/>
            <p:cNvSpPr/>
            <p:nvPr/>
          </p:nvSpPr>
          <p:spPr>
            <a:xfrm>
              <a:off x="3057300"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9"/>
            <p:cNvSpPr/>
            <p:nvPr/>
          </p:nvSpPr>
          <p:spPr>
            <a:xfrm>
              <a:off x="3251525" y="2360800"/>
              <a:ext cx="587925" cy="530475"/>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9"/>
            <p:cNvSpPr/>
            <p:nvPr/>
          </p:nvSpPr>
          <p:spPr>
            <a:xfrm>
              <a:off x="3423575"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9"/>
            <p:cNvSpPr/>
            <p:nvPr/>
          </p:nvSpPr>
          <p:spPr>
            <a:xfrm>
              <a:off x="3617800" y="2360800"/>
              <a:ext cx="587925" cy="530475"/>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9"/>
            <p:cNvSpPr/>
            <p:nvPr/>
          </p:nvSpPr>
          <p:spPr>
            <a:xfrm>
              <a:off x="3789850"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9"/>
            <p:cNvSpPr/>
            <p:nvPr/>
          </p:nvSpPr>
          <p:spPr>
            <a:xfrm>
              <a:off x="3984075" y="2360800"/>
              <a:ext cx="587925" cy="530475"/>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9"/>
            <p:cNvSpPr/>
            <p:nvPr/>
          </p:nvSpPr>
          <p:spPr>
            <a:xfrm>
              <a:off x="4156125"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9"/>
            <p:cNvSpPr/>
            <p:nvPr/>
          </p:nvSpPr>
          <p:spPr>
            <a:xfrm>
              <a:off x="4350350" y="2360800"/>
              <a:ext cx="587925" cy="530475"/>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9"/>
            <p:cNvSpPr/>
            <p:nvPr/>
          </p:nvSpPr>
          <p:spPr>
            <a:xfrm>
              <a:off x="4522400"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9"/>
            <p:cNvSpPr/>
            <p:nvPr/>
          </p:nvSpPr>
          <p:spPr>
            <a:xfrm>
              <a:off x="4716625" y="2360800"/>
              <a:ext cx="587925" cy="530475"/>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9"/>
            <p:cNvSpPr/>
            <p:nvPr/>
          </p:nvSpPr>
          <p:spPr>
            <a:xfrm>
              <a:off x="4888675"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9"/>
            <p:cNvSpPr/>
            <p:nvPr/>
          </p:nvSpPr>
          <p:spPr>
            <a:xfrm>
              <a:off x="5082900" y="2360800"/>
              <a:ext cx="587925" cy="530475"/>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9"/>
            <p:cNvSpPr/>
            <p:nvPr/>
          </p:nvSpPr>
          <p:spPr>
            <a:xfrm>
              <a:off x="5254950" y="2400150"/>
              <a:ext cx="513750" cy="491125"/>
            </a:xfrm>
            <a:custGeom>
              <a:rect b="b" l="l" r="r" t="t"/>
              <a:pathLst>
                <a:path extrusionOk="0" h="19645" w="20550">
                  <a:moveTo>
                    <a:pt x="20549" y="0"/>
                  </a:moveTo>
                  <a:lnTo>
                    <a:pt x="1" y="19645"/>
                  </a:lnTo>
                  <a:lnTo>
                    <a:pt x="1456" y="19645"/>
                  </a:lnTo>
                  <a:lnTo>
                    <a:pt x="20549" y="1388"/>
                  </a:lnTo>
                  <a:lnTo>
                    <a:pt x="2054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9"/>
            <p:cNvSpPr/>
            <p:nvPr/>
          </p:nvSpPr>
          <p:spPr>
            <a:xfrm>
              <a:off x="5449175" y="2583975"/>
              <a:ext cx="319525" cy="307300"/>
            </a:xfrm>
            <a:custGeom>
              <a:rect b="b" l="l" r="r" t="t"/>
              <a:pathLst>
                <a:path extrusionOk="0" h="12292" w="12781">
                  <a:moveTo>
                    <a:pt x="12780" y="1"/>
                  </a:moveTo>
                  <a:lnTo>
                    <a:pt x="0" y="12292"/>
                  </a:lnTo>
                  <a:lnTo>
                    <a:pt x="1450" y="12292"/>
                  </a:lnTo>
                  <a:lnTo>
                    <a:pt x="12780" y="1401"/>
                  </a:lnTo>
                  <a:lnTo>
                    <a:pt x="1278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9"/>
            <p:cNvSpPr/>
            <p:nvPr/>
          </p:nvSpPr>
          <p:spPr>
            <a:xfrm>
              <a:off x="5621225" y="2750325"/>
              <a:ext cx="147475" cy="140950"/>
            </a:xfrm>
            <a:custGeom>
              <a:rect b="b" l="l" r="r" t="t"/>
              <a:pathLst>
                <a:path extrusionOk="0" h="5638" w="5899">
                  <a:moveTo>
                    <a:pt x="5898" y="0"/>
                  </a:moveTo>
                  <a:lnTo>
                    <a:pt x="1" y="5638"/>
                  </a:lnTo>
                  <a:lnTo>
                    <a:pt x="1456" y="5638"/>
                  </a:lnTo>
                  <a:lnTo>
                    <a:pt x="5898" y="1394"/>
                  </a:lnTo>
                  <a:lnTo>
                    <a:pt x="589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6" name="Google Shape;876;p19"/>
          <p:cNvSpPr/>
          <p:nvPr/>
        </p:nvSpPr>
        <p:spPr>
          <a:xfrm>
            <a:off x="8430771" y="4506702"/>
            <a:ext cx="514591" cy="512834"/>
          </a:xfrm>
          <a:custGeom>
            <a:rect b="b" l="l" r="r" t="t"/>
            <a:pathLst>
              <a:path extrusionOk="0" h="37653" w="37782">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877" name="Shape 877"/>
        <p:cNvGrpSpPr/>
        <p:nvPr/>
      </p:nvGrpSpPr>
      <p:grpSpPr>
        <a:xfrm>
          <a:off x="0" y="0"/>
          <a:ext cx="0" cy="0"/>
          <a:chOff x="0" y="0"/>
          <a:chExt cx="0" cy="0"/>
        </a:xfrm>
      </p:grpSpPr>
      <p:sp>
        <p:nvSpPr>
          <p:cNvPr id="878" name="Google Shape;878;p20"/>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indent="-177800" lvl="0" marL="0" marR="0" rtl="0" algn="ctr">
              <a:lnSpc>
                <a:spcPct val="100000"/>
              </a:lnSpc>
              <a:spcBef>
                <a:spcPts val="0"/>
              </a:spcBef>
              <a:spcAft>
                <a:spcPts val="0"/>
              </a:spcAft>
              <a:buSzPts val="2800"/>
              <a:buNone/>
              <a:defRPr/>
            </a:lvl1pPr>
            <a:lvl2pPr lvl="1" rtl="0">
              <a:spcBef>
                <a:spcPts val="0"/>
              </a:spcBef>
              <a:spcAft>
                <a:spcPts val="0"/>
              </a:spcAft>
              <a:buSzPts val="2800"/>
              <a:buNone/>
              <a:defRPr>
                <a:latin typeface="Work Sans"/>
                <a:ea typeface="Work Sans"/>
                <a:cs typeface="Work Sans"/>
                <a:sym typeface="Work Sans"/>
              </a:defRPr>
            </a:lvl2pPr>
            <a:lvl3pPr lvl="2" rtl="0">
              <a:spcBef>
                <a:spcPts val="0"/>
              </a:spcBef>
              <a:spcAft>
                <a:spcPts val="0"/>
              </a:spcAft>
              <a:buSzPts val="2800"/>
              <a:buNone/>
              <a:defRPr>
                <a:latin typeface="Work Sans"/>
                <a:ea typeface="Work Sans"/>
                <a:cs typeface="Work Sans"/>
                <a:sym typeface="Work Sans"/>
              </a:defRPr>
            </a:lvl3pPr>
            <a:lvl4pPr lvl="3" rtl="0">
              <a:spcBef>
                <a:spcPts val="0"/>
              </a:spcBef>
              <a:spcAft>
                <a:spcPts val="0"/>
              </a:spcAft>
              <a:buSzPts val="2800"/>
              <a:buNone/>
              <a:defRPr>
                <a:latin typeface="Work Sans"/>
                <a:ea typeface="Work Sans"/>
                <a:cs typeface="Work Sans"/>
                <a:sym typeface="Work Sans"/>
              </a:defRPr>
            </a:lvl4pPr>
            <a:lvl5pPr lvl="4" rtl="0">
              <a:spcBef>
                <a:spcPts val="0"/>
              </a:spcBef>
              <a:spcAft>
                <a:spcPts val="0"/>
              </a:spcAft>
              <a:buSzPts val="2800"/>
              <a:buNone/>
              <a:defRPr>
                <a:latin typeface="Work Sans"/>
                <a:ea typeface="Work Sans"/>
                <a:cs typeface="Work Sans"/>
                <a:sym typeface="Work Sans"/>
              </a:defRPr>
            </a:lvl5pPr>
            <a:lvl6pPr lvl="5" rtl="0">
              <a:spcBef>
                <a:spcPts val="0"/>
              </a:spcBef>
              <a:spcAft>
                <a:spcPts val="0"/>
              </a:spcAft>
              <a:buSzPts val="2800"/>
              <a:buNone/>
              <a:defRPr>
                <a:latin typeface="Work Sans"/>
                <a:ea typeface="Work Sans"/>
                <a:cs typeface="Work Sans"/>
                <a:sym typeface="Work Sans"/>
              </a:defRPr>
            </a:lvl6pPr>
            <a:lvl7pPr lvl="6" rtl="0">
              <a:spcBef>
                <a:spcPts val="0"/>
              </a:spcBef>
              <a:spcAft>
                <a:spcPts val="0"/>
              </a:spcAft>
              <a:buSzPts val="2800"/>
              <a:buNone/>
              <a:defRPr>
                <a:latin typeface="Work Sans"/>
                <a:ea typeface="Work Sans"/>
                <a:cs typeface="Work Sans"/>
                <a:sym typeface="Work Sans"/>
              </a:defRPr>
            </a:lvl7pPr>
            <a:lvl8pPr lvl="7" rtl="0">
              <a:spcBef>
                <a:spcPts val="0"/>
              </a:spcBef>
              <a:spcAft>
                <a:spcPts val="0"/>
              </a:spcAft>
              <a:buSzPts val="2800"/>
              <a:buNone/>
              <a:defRPr>
                <a:latin typeface="Work Sans"/>
                <a:ea typeface="Work Sans"/>
                <a:cs typeface="Work Sans"/>
                <a:sym typeface="Work Sans"/>
              </a:defRPr>
            </a:lvl8pPr>
            <a:lvl9pPr lvl="8" rtl="0">
              <a:spcBef>
                <a:spcPts val="0"/>
              </a:spcBef>
              <a:spcAft>
                <a:spcPts val="0"/>
              </a:spcAft>
              <a:buSzPts val="2800"/>
              <a:buNone/>
              <a:defRPr>
                <a:latin typeface="Work Sans"/>
                <a:ea typeface="Work Sans"/>
                <a:cs typeface="Work Sans"/>
                <a:sym typeface="Work Sans"/>
              </a:defRPr>
            </a:lvl9pPr>
          </a:lstStyle>
          <a:p/>
        </p:txBody>
      </p:sp>
      <p:grpSp>
        <p:nvGrpSpPr>
          <p:cNvPr id="879" name="Google Shape;879;p20"/>
          <p:cNvGrpSpPr/>
          <p:nvPr/>
        </p:nvGrpSpPr>
        <p:grpSpPr>
          <a:xfrm>
            <a:off x="7249874" y="4488266"/>
            <a:ext cx="776557" cy="326503"/>
            <a:chOff x="7249874" y="4488266"/>
            <a:chExt cx="776557" cy="326503"/>
          </a:xfrm>
        </p:grpSpPr>
        <p:grpSp>
          <p:nvGrpSpPr>
            <p:cNvPr id="880" name="Google Shape;880;p20"/>
            <p:cNvGrpSpPr/>
            <p:nvPr/>
          </p:nvGrpSpPr>
          <p:grpSpPr>
            <a:xfrm>
              <a:off x="7249874" y="4488266"/>
              <a:ext cx="337180" cy="326503"/>
              <a:chOff x="3382050" y="3409600"/>
              <a:chExt cx="361200" cy="349800"/>
            </a:xfrm>
          </p:grpSpPr>
          <p:cxnSp>
            <p:nvCxnSpPr>
              <p:cNvPr id="881" name="Google Shape;881;p20"/>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882" name="Google Shape;882;p20"/>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883" name="Google Shape;883;p20"/>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4" name="Google Shape;884;p20"/>
            <p:cNvGrpSpPr/>
            <p:nvPr/>
          </p:nvGrpSpPr>
          <p:grpSpPr>
            <a:xfrm>
              <a:off x="7689251" y="4488266"/>
              <a:ext cx="337180" cy="326503"/>
              <a:chOff x="3382050" y="3409600"/>
              <a:chExt cx="361200" cy="349800"/>
            </a:xfrm>
          </p:grpSpPr>
          <p:cxnSp>
            <p:nvCxnSpPr>
              <p:cNvPr id="885" name="Google Shape;885;p20"/>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886" name="Google Shape;886;p20"/>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887" name="Google Shape;887;p20"/>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88" name="Google Shape;888;p20"/>
          <p:cNvGrpSpPr/>
          <p:nvPr/>
        </p:nvGrpSpPr>
        <p:grpSpPr>
          <a:xfrm rot="5400000">
            <a:off x="6467819" y="2886730"/>
            <a:ext cx="4213015" cy="300660"/>
            <a:chOff x="2364973" y="4764699"/>
            <a:chExt cx="3861963" cy="275582"/>
          </a:xfrm>
        </p:grpSpPr>
        <p:sp>
          <p:nvSpPr>
            <p:cNvPr id="889" name="Google Shape;889;p20"/>
            <p:cNvSpPr/>
            <p:nvPr/>
          </p:nvSpPr>
          <p:spPr>
            <a:xfrm>
              <a:off x="4169235" y="4764699"/>
              <a:ext cx="294336" cy="275582"/>
            </a:xfrm>
            <a:custGeom>
              <a:rect b="b" l="l" r="r" t="t"/>
              <a:pathLst>
                <a:path extrusionOk="0" h="21219" w="22663">
                  <a:moveTo>
                    <a:pt x="21212" y="1"/>
                  </a:moveTo>
                  <a:lnTo>
                    <a:pt x="1" y="20401"/>
                  </a:lnTo>
                  <a:lnTo>
                    <a:pt x="1" y="21219"/>
                  </a:lnTo>
                  <a:lnTo>
                    <a:pt x="602" y="21219"/>
                  </a:lnTo>
                  <a:lnTo>
                    <a:pt x="2266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0"/>
            <p:cNvSpPr/>
            <p:nvPr/>
          </p:nvSpPr>
          <p:spPr>
            <a:xfrm>
              <a:off x="4247524" y="4764699"/>
              <a:ext cx="306960" cy="275582"/>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0"/>
            <p:cNvSpPr/>
            <p:nvPr/>
          </p:nvSpPr>
          <p:spPr>
            <a:xfrm>
              <a:off x="4348424" y="4764699"/>
              <a:ext cx="305427" cy="275582"/>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0"/>
            <p:cNvSpPr/>
            <p:nvPr/>
          </p:nvSpPr>
          <p:spPr>
            <a:xfrm>
              <a:off x="4437804" y="4764699"/>
              <a:ext cx="306960" cy="275582"/>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0"/>
            <p:cNvSpPr/>
            <p:nvPr/>
          </p:nvSpPr>
          <p:spPr>
            <a:xfrm>
              <a:off x="4538704" y="4764699"/>
              <a:ext cx="305427" cy="275582"/>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0"/>
            <p:cNvSpPr/>
            <p:nvPr/>
          </p:nvSpPr>
          <p:spPr>
            <a:xfrm>
              <a:off x="4628084" y="4764699"/>
              <a:ext cx="306960" cy="275582"/>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0"/>
            <p:cNvSpPr/>
            <p:nvPr/>
          </p:nvSpPr>
          <p:spPr>
            <a:xfrm>
              <a:off x="4728983" y="4764699"/>
              <a:ext cx="305427" cy="275582"/>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0"/>
            <p:cNvSpPr/>
            <p:nvPr/>
          </p:nvSpPr>
          <p:spPr>
            <a:xfrm>
              <a:off x="4818363" y="4764699"/>
              <a:ext cx="306960" cy="275582"/>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0"/>
            <p:cNvSpPr/>
            <p:nvPr/>
          </p:nvSpPr>
          <p:spPr>
            <a:xfrm>
              <a:off x="4919263" y="4764699"/>
              <a:ext cx="305427" cy="275582"/>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0"/>
            <p:cNvSpPr/>
            <p:nvPr/>
          </p:nvSpPr>
          <p:spPr>
            <a:xfrm>
              <a:off x="5008643" y="4764699"/>
              <a:ext cx="306960" cy="275582"/>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0"/>
            <p:cNvSpPr/>
            <p:nvPr/>
          </p:nvSpPr>
          <p:spPr>
            <a:xfrm>
              <a:off x="5109543" y="4764699"/>
              <a:ext cx="305427" cy="275582"/>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0"/>
            <p:cNvSpPr/>
            <p:nvPr/>
          </p:nvSpPr>
          <p:spPr>
            <a:xfrm>
              <a:off x="5198923" y="4764699"/>
              <a:ext cx="306882" cy="275582"/>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0"/>
            <p:cNvSpPr/>
            <p:nvPr/>
          </p:nvSpPr>
          <p:spPr>
            <a:xfrm>
              <a:off x="5299823" y="4764699"/>
              <a:ext cx="305427" cy="275582"/>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0"/>
            <p:cNvSpPr/>
            <p:nvPr/>
          </p:nvSpPr>
          <p:spPr>
            <a:xfrm>
              <a:off x="5389203" y="4764699"/>
              <a:ext cx="306882" cy="275582"/>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0"/>
            <p:cNvSpPr/>
            <p:nvPr/>
          </p:nvSpPr>
          <p:spPr>
            <a:xfrm>
              <a:off x="5490103" y="4764699"/>
              <a:ext cx="305427" cy="275582"/>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0"/>
            <p:cNvSpPr/>
            <p:nvPr/>
          </p:nvSpPr>
          <p:spPr>
            <a:xfrm>
              <a:off x="5579483" y="4764699"/>
              <a:ext cx="306882" cy="275582"/>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0"/>
            <p:cNvSpPr/>
            <p:nvPr/>
          </p:nvSpPr>
          <p:spPr>
            <a:xfrm>
              <a:off x="5680383" y="4764699"/>
              <a:ext cx="305427" cy="275582"/>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0"/>
            <p:cNvSpPr/>
            <p:nvPr/>
          </p:nvSpPr>
          <p:spPr>
            <a:xfrm>
              <a:off x="5769763" y="4764699"/>
              <a:ext cx="306882" cy="275582"/>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0"/>
            <p:cNvSpPr/>
            <p:nvPr/>
          </p:nvSpPr>
          <p:spPr>
            <a:xfrm>
              <a:off x="5870663" y="4764699"/>
              <a:ext cx="305427" cy="275582"/>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0"/>
            <p:cNvSpPr/>
            <p:nvPr/>
          </p:nvSpPr>
          <p:spPr>
            <a:xfrm>
              <a:off x="5960043" y="4785142"/>
              <a:ext cx="266893" cy="255139"/>
            </a:xfrm>
            <a:custGeom>
              <a:rect b="b" l="l" r="r" t="t"/>
              <a:pathLst>
                <a:path extrusionOk="0" h="19645" w="20550">
                  <a:moveTo>
                    <a:pt x="20549" y="0"/>
                  </a:moveTo>
                  <a:lnTo>
                    <a:pt x="1" y="19645"/>
                  </a:lnTo>
                  <a:lnTo>
                    <a:pt x="1456" y="19645"/>
                  </a:lnTo>
                  <a:lnTo>
                    <a:pt x="20549" y="1388"/>
                  </a:lnTo>
                  <a:lnTo>
                    <a:pt x="2054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0"/>
            <p:cNvSpPr/>
            <p:nvPr/>
          </p:nvSpPr>
          <p:spPr>
            <a:xfrm>
              <a:off x="6060942" y="4880639"/>
              <a:ext cx="165993" cy="159642"/>
            </a:xfrm>
            <a:custGeom>
              <a:rect b="b" l="l" r="r" t="t"/>
              <a:pathLst>
                <a:path extrusionOk="0" h="12292" w="12781">
                  <a:moveTo>
                    <a:pt x="12780" y="1"/>
                  </a:moveTo>
                  <a:lnTo>
                    <a:pt x="0" y="12292"/>
                  </a:lnTo>
                  <a:lnTo>
                    <a:pt x="1450" y="12292"/>
                  </a:lnTo>
                  <a:lnTo>
                    <a:pt x="12780" y="1401"/>
                  </a:lnTo>
                  <a:lnTo>
                    <a:pt x="1278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0"/>
            <p:cNvSpPr/>
            <p:nvPr/>
          </p:nvSpPr>
          <p:spPr>
            <a:xfrm>
              <a:off x="6150322" y="4967058"/>
              <a:ext cx="76613" cy="73224"/>
            </a:xfrm>
            <a:custGeom>
              <a:rect b="b" l="l" r="r" t="t"/>
              <a:pathLst>
                <a:path extrusionOk="0" h="5638" w="5899">
                  <a:moveTo>
                    <a:pt x="5898" y="0"/>
                  </a:moveTo>
                  <a:lnTo>
                    <a:pt x="1" y="5638"/>
                  </a:lnTo>
                  <a:lnTo>
                    <a:pt x="1456" y="5638"/>
                  </a:lnTo>
                  <a:lnTo>
                    <a:pt x="5898" y="1394"/>
                  </a:lnTo>
                  <a:lnTo>
                    <a:pt x="589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0"/>
            <p:cNvSpPr/>
            <p:nvPr/>
          </p:nvSpPr>
          <p:spPr>
            <a:xfrm>
              <a:off x="2364973" y="4764699"/>
              <a:ext cx="81925" cy="78860"/>
            </a:xfrm>
            <a:custGeom>
              <a:rect b="b" l="l" r="r" t="t"/>
              <a:pathLst>
                <a:path extrusionOk="0" h="6072" w="6308">
                  <a:moveTo>
                    <a:pt x="4858" y="1"/>
                  </a:moveTo>
                  <a:lnTo>
                    <a:pt x="1" y="4672"/>
                  </a:lnTo>
                  <a:lnTo>
                    <a:pt x="1" y="6072"/>
                  </a:lnTo>
                  <a:lnTo>
                    <a:pt x="630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0"/>
            <p:cNvSpPr/>
            <p:nvPr/>
          </p:nvSpPr>
          <p:spPr>
            <a:xfrm>
              <a:off x="2364973" y="4764699"/>
              <a:ext cx="194968" cy="186682"/>
            </a:xfrm>
            <a:custGeom>
              <a:rect b="b" l="l" r="r" t="t"/>
              <a:pathLst>
                <a:path extrusionOk="0" h="14374" w="15012">
                  <a:moveTo>
                    <a:pt x="13568" y="1"/>
                  </a:moveTo>
                  <a:lnTo>
                    <a:pt x="1" y="12979"/>
                  </a:lnTo>
                  <a:lnTo>
                    <a:pt x="1" y="14373"/>
                  </a:lnTo>
                  <a:lnTo>
                    <a:pt x="15011" y="19"/>
                  </a:lnTo>
                  <a:lnTo>
                    <a:pt x="1499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0"/>
            <p:cNvSpPr/>
            <p:nvPr/>
          </p:nvSpPr>
          <p:spPr>
            <a:xfrm>
              <a:off x="2364973" y="4764699"/>
              <a:ext cx="294336" cy="275582"/>
            </a:xfrm>
            <a:custGeom>
              <a:rect b="b" l="l" r="r" t="t"/>
              <a:pathLst>
                <a:path extrusionOk="0" h="21219" w="22663">
                  <a:moveTo>
                    <a:pt x="21212" y="1"/>
                  </a:moveTo>
                  <a:lnTo>
                    <a:pt x="1" y="20401"/>
                  </a:lnTo>
                  <a:lnTo>
                    <a:pt x="1" y="21219"/>
                  </a:lnTo>
                  <a:lnTo>
                    <a:pt x="602" y="21219"/>
                  </a:lnTo>
                  <a:lnTo>
                    <a:pt x="2266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0"/>
            <p:cNvSpPr/>
            <p:nvPr/>
          </p:nvSpPr>
          <p:spPr>
            <a:xfrm>
              <a:off x="2443262" y="4764699"/>
              <a:ext cx="306960" cy="275582"/>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0"/>
            <p:cNvSpPr/>
            <p:nvPr/>
          </p:nvSpPr>
          <p:spPr>
            <a:xfrm>
              <a:off x="2544162" y="4764699"/>
              <a:ext cx="305427" cy="275582"/>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0"/>
            <p:cNvSpPr/>
            <p:nvPr/>
          </p:nvSpPr>
          <p:spPr>
            <a:xfrm>
              <a:off x="2633542" y="4764699"/>
              <a:ext cx="306960" cy="275582"/>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0"/>
            <p:cNvSpPr/>
            <p:nvPr/>
          </p:nvSpPr>
          <p:spPr>
            <a:xfrm>
              <a:off x="2734441" y="4764699"/>
              <a:ext cx="305427" cy="275582"/>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0"/>
            <p:cNvSpPr/>
            <p:nvPr/>
          </p:nvSpPr>
          <p:spPr>
            <a:xfrm>
              <a:off x="2823821" y="4764699"/>
              <a:ext cx="306960" cy="275582"/>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0"/>
            <p:cNvSpPr/>
            <p:nvPr/>
          </p:nvSpPr>
          <p:spPr>
            <a:xfrm>
              <a:off x="2924721" y="4764699"/>
              <a:ext cx="305427" cy="275582"/>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0"/>
            <p:cNvSpPr/>
            <p:nvPr/>
          </p:nvSpPr>
          <p:spPr>
            <a:xfrm>
              <a:off x="3014101" y="4764699"/>
              <a:ext cx="306960" cy="275582"/>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0"/>
            <p:cNvSpPr/>
            <p:nvPr/>
          </p:nvSpPr>
          <p:spPr>
            <a:xfrm>
              <a:off x="3115001" y="4764699"/>
              <a:ext cx="305427" cy="275582"/>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0"/>
            <p:cNvSpPr/>
            <p:nvPr/>
          </p:nvSpPr>
          <p:spPr>
            <a:xfrm>
              <a:off x="3204381" y="4764699"/>
              <a:ext cx="306960" cy="275582"/>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0"/>
            <p:cNvSpPr/>
            <p:nvPr/>
          </p:nvSpPr>
          <p:spPr>
            <a:xfrm>
              <a:off x="3305281" y="4764699"/>
              <a:ext cx="305427" cy="275582"/>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0"/>
            <p:cNvSpPr/>
            <p:nvPr/>
          </p:nvSpPr>
          <p:spPr>
            <a:xfrm>
              <a:off x="3394661" y="4764699"/>
              <a:ext cx="306882" cy="275582"/>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0"/>
            <p:cNvSpPr/>
            <p:nvPr/>
          </p:nvSpPr>
          <p:spPr>
            <a:xfrm>
              <a:off x="3495561" y="4764699"/>
              <a:ext cx="305427" cy="275582"/>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0"/>
            <p:cNvSpPr/>
            <p:nvPr/>
          </p:nvSpPr>
          <p:spPr>
            <a:xfrm>
              <a:off x="3584941" y="4764699"/>
              <a:ext cx="306882" cy="275582"/>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0"/>
            <p:cNvSpPr/>
            <p:nvPr/>
          </p:nvSpPr>
          <p:spPr>
            <a:xfrm>
              <a:off x="3685841" y="4764699"/>
              <a:ext cx="305427" cy="275582"/>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0"/>
            <p:cNvSpPr/>
            <p:nvPr/>
          </p:nvSpPr>
          <p:spPr>
            <a:xfrm>
              <a:off x="3775221" y="4764699"/>
              <a:ext cx="306882" cy="275582"/>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0"/>
            <p:cNvSpPr/>
            <p:nvPr/>
          </p:nvSpPr>
          <p:spPr>
            <a:xfrm>
              <a:off x="3876121" y="4764699"/>
              <a:ext cx="305427" cy="275582"/>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0"/>
            <p:cNvSpPr/>
            <p:nvPr/>
          </p:nvSpPr>
          <p:spPr>
            <a:xfrm>
              <a:off x="3965501" y="4764699"/>
              <a:ext cx="306882" cy="275582"/>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0"/>
            <p:cNvSpPr/>
            <p:nvPr/>
          </p:nvSpPr>
          <p:spPr>
            <a:xfrm>
              <a:off x="4155780" y="4785142"/>
              <a:ext cx="266893" cy="255139"/>
            </a:xfrm>
            <a:custGeom>
              <a:rect b="b" l="l" r="r" t="t"/>
              <a:pathLst>
                <a:path extrusionOk="0" h="19645" w="20550">
                  <a:moveTo>
                    <a:pt x="20549" y="0"/>
                  </a:moveTo>
                  <a:lnTo>
                    <a:pt x="1" y="19645"/>
                  </a:lnTo>
                  <a:lnTo>
                    <a:pt x="1456" y="19645"/>
                  </a:lnTo>
                  <a:lnTo>
                    <a:pt x="20549" y="1388"/>
                  </a:lnTo>
                  <a:lnTo>
                    <a:pt x="2054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0"/>
            <p:cNvSpPr/>
            <p:nvPr/>
          </p:nvSpPr>
          <p:spPr>
            <a:xfrm>
              <a:off x="4066400" y="4764699"/>
              <a:ext cx="305427" cy="275582"/>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3" name="Shape 83"/>
        <p:cNvGrpSpPr/>
        <p:nvPr/>
      </p:nvGrpSpPr>
      <p:grpSpPr>
        <a:xfrm>
          <a:off x="0" y="0"/>
          <a:ext cx="0" cy="0"/>
          <a:chOff x="0" y="0"/>
          <a:chExt cx="0" cy="0"/>
        </a:xfrm>
      </p:grpSpPr>
      <p:sp>
        <p:nvSpPr>
          <p:cNvPr id="84" name="Google Shape;84;p3"/>
          <p:cNvSpPr txBox="1"/>
          <p:nvPr>
            <p:ph type="title"/>
          </p:nvPr>
        </p:nvSpPr>
        <p:spPr>
          <a:xfrm>
            <a:off x="4128912" y="2384200"/>
            <a:ext cx="3990600" cy="17013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85" name="Google Shape;85;p3"/>
          <p:cNvSpPr txBox="1"/>
          <p:nvPr>
            <p:ph hasCustomPrompt="1" idx="2" type="title"/>
          </p:nvPr>
        </p:nvSpPr>
        <p:spPr>
          <a:xfrm>
            <a:off x="5440962" y="1362800"/>
            <a:ext cx="1366500" cy="841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86" name="Google Shape;86;p3"/>
          <p:cNvSpPr/>
          <p:nvPr>
            <p:ph idx="3" type="pic"/>
          </p:nvPr>
        </p:nvSpPr>
        <p:spPr>
          <a:xfrm>
            <a:off x="346800" y="0"/>
            <a:ext cx="3493500" cy="5143500"/>
          </a:xfrm>
          <a:prstGeom prst="rect">
            <a:avLst/>
          </a:prstGeom>
          <a:noFill/>
          <a:ln>
            <a:noFill/>
          </a:ln>
        </p:spPr>
      </p:sp>
      <p:grpSp>
        <p:nvGrpSpPr>
          <p:cNvPr id="87" name="Google Shape;87;p3"/>
          <p:cNvGrpSpPr/>
          <p:nvPr/>
        </p:nvGrpSpPr>
        <p:grpSpPr>
          <a:xfrm rot="5400000">
            <a:off x="7470319" y="953846"/>
            <a:ext cx="2202670" cy="294997"/>
            <a:chOff x="1807775" y="2360800"/>
            <a:chExt cx="3960925" cy="530475"/>
          </a:xfrm>
        </p:grpSpPr>
        <p:sp>
          <p:nvSpPr>
            <p:cNvPr id="88" name="Google Shape;88;p3"/>
            <p:cNvSpPr/>
            <p:nvPr/>
          </p:nvSpPr>
          <p:spPr>
            <a:xfrm>
              <a:off x="1807775" y="2360800"/>
              <a:ext cx="157700" cy="151800"/>
            </a:xfrm>
            <a:custGeom>
              <a:rect b="b" l="l" r="r" t="t"/>
              <a:pathLst>
                <a:path extrusionOk="0" h="6072" w="6308">
                  <a:moveTo>
                    <a:pt x="4858" y="1"/>
                  </a:moveTo>
                  <a:lnTo>
                    <a:pt x="1" y="4672"/>
                  </a:lnTo>
                  <a:lnTo>
                    <a:pt x="1" y="6072"/>
                  </a:lnTo>
                  <a:lnTo>
                    <a:pt x="630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1807775" y="2360800"/>
              <a:ext cx="375300" cy="359350"/>
            </a:xfrm>
            <a:custGeom>
              <a:rect b="b" l="l" r="r" t="t"/>
              <a:pathLst>
                <a:path extrusionOk="0" h="14374" w="15012">
                  <a:moveTo>
                    <a:pt x="13568" y="1"/>
                  </a:moveTo>
                  <a:lnTo>
                    <a:pt x="1" y="12979"/>
                  </a:lnTo>
                  <a:lnTo>
                    <a:pt x="1" y="14373"/>
                  </a:lnTo>
                  <a:lnTo>
                    <a:pt x="15011" y="19"/>
                  </a:lnTo>
                  <a:lnTo>
                    <a:pt x="1499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1807775" y="2360800"/>
              <a:ext cx="566575" cy="530475"/>
            </a:xfrm>
            <a:custGeom>
              <a:rect b="b" l="l" r="r" t="t"/>
              <a:pathLst>
                <a:path extrusionOk="0" h="21219" w="22663">
                  <a:moveTo>
                    <a:pt x="21212" y="1"/>
                  </a:moveTo>
                  <a:lnTo>
                    <a:pt x="1" y="20401"/>
                  </a:lnTo>
                  <a:lnTo>
                    <a:pt x="1" y="21219"/>
                  </a:lnTo>
                  <a:lnTo>
                    <a:pt x="602" y="21219"/>
                  </a:lnTo>
                  <a:lnTo>
                    <a:pt x="2266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1958475"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152700" y="2360800"/>
              <a:ext cx="587925" cy="530475"/>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2324750"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2518975" y="2360800"/>
              <a:ext cx="587925" cy="530475"/>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2691025"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2885250" y="2360800"/>
              <a:ext cx="587925" cy="530475"/>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3057300"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3251525" y="2360800"/>
              <a:ext cx="587925" cy="530475"/>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3423575"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3617800" y="2360800"/>
              <a:ext cx="587925" cy="530475"/>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3789850"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3984075" y="2360800"/>
              <a:ext cx="587925" cy="530475"/>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4156125"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4350350" y="2360800"/>
              <a:ext cx="587925" cy="530475"/>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4522400"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4716625" y="2360800"/>
              <a:ext cx="587925" cy="530475"/>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4888675"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5082900" y="2360800"/>
              <a:ext cx="587925" cy="530475"/>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5254950" y="2400150"/>
              <a:ext cx="513750" cy="491125"/>
            </a:xfrm>
            <a:custGeom>
              <a:rect b="b" l="l" r="r" t="t"/>
              <a:pathLst>
                <a:path extrusionOk="0" h="19645" w="20550">
                  <a:moveTo>
                    <a:pt x="20549" y="0"/>
                  </a:moveTo>
                  <a:lnTo>
                    <a:pt x="1" y="19645"/>
                  </a:lnTo>
                  <a:lnTo>
                    <a:pt x="1456" y="19645"/>
                  </a:lnTo>
                  <a:lnTo>
                    <a:pt x="20549" y="1388"/>
                  </a:lnTo>
                  <a:lnTo>
                    <a:pt x="2054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5449175" y="2583975"/>
              <a:ext cx="319525" cy="307300"/>
            </a:xfrm>
            <a:custGeom>
              <a:rect b="b" l="l" r="r" t="t"/>
              <a:pathLst>
                <a:path extrusionOk="0" h="12292" w="12781">
                  <a:moveTo>
                    <a:pt x="12780" y="1"/>
                  </a:moveTo>
                  <a:lnTo>
                    <a:pt x="0" y="12292"/>
                  </a:lnTo>
                  <a:lnTo>
                    <a:pt x="1450" y="12292"/>
                  </a:lnTo>
                  <a:lnTo>
                    <a:pt x="12780" y="1401"/>
                  </a:lnTo>
                  <a:lnTo>
                    <a:pt x="1278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5621225" y="2750325"/>
              <a:ext cx="147475" cy="140950"/>
            </a:xfrm>
            <a:custGeom>
              <a:rect b="b" l="l" r="r" t="t"/>
              <a:pathLst>
                <a:path extrusionOk="0" h="5638" w="5899">
                  <a:moveTo>
                    <a:pt x="5898" y="0"/>
                  </a:moveTo>
                  <a:lnTo>
                    <a:pt x="1" y="5638"/>
                  </a:lnTo>
                  <a:lnTo>
                    <a:pt x="1456" y="5638"/>
                  </a:lnTo>
                  <a:lnTo>
                    <a:pt x="5898" y="1394"/>
                  </a:lnTo>
                  <a:lnTo>
                    <a:pt x="589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3"/>
          <p:cNvGrpSpPr/>
          <p:nvPr/>
        </p:nvGrpSpPr>
        <p:grpSpPr>
          <a:xfrm>
            <a:off x="5800205" y="401713"/>
            <a:ext cx="1767635" cy="275572"/>
            <a:chOff x="905155" y="578800"/>
            <a:chExt cx="1767635" cy="275572"/>
          </a:xfrm>
        </p:grpSpPr>
        <p:grpSp>
          <p:nvGrpSpPr>
            <p:cNvPr id="113" name="Google Shape;113;p3"/>
            <p:cNvGrpSpPr/>
            <p:nvPr/>
          </p:nvGrpSpPr>
          <p:grpSpPr>
            <a:xfrm>
              <a:off x="905155" y="578800"/>
              <a:ext cx="284553" cy="275572"/>
              <a:chOff x="3382050" y="3409600"/>
              <a:chExt cx="361200" cy="349800"/>
            </a:xfrm>
          </p:grpSpPr>
          <p:cxnSp>
            <p:nvCxnSpPr>
              <p:cNvPr id="114" name="Google Shape;114;p3"/>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115" name="Google Shape;115;p3"/>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116" name="Google Shape;116;p3"/>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 name="Google Shape;117;p3"/>
            <p:cNvGrpSpPr/>
            <p:nvPr/>
          </p:nvGrpSpPr>
          <p:grpSpPr>
            <a:xfrm>
              <a:off x="1275933" y="578800"/>
              <a:ext cx="284553" cy="275572"/>
              <a:chOff x="3382050" y="3409600"/>
              <a:chExt cx="361200" cy="349800"/>
            </a:xfrm>
          </p:grpSpPr>
          <p:cxnSp>
            <p:nvCxnSpPr>
              <p:cNvPr id="118" name="Google Shape;118;p3"/>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119" name="Google Shape;119;p3"/>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120" name="Google Shape;120;p3"/>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3"/>
            <p:cNvGrpSpPr/>
            <p:nvPr/>
          </p:nvGrpSpPr>
          <p:grpSpPr>
            <a:xfrm>
              <a:off x="1646691" y="578800"/>
              <a:ext cx="284553" cy="275572"/>
              <a:chOff x="3382050" y="3409600"/>
              <a:chExt cx="361200" cy="349800"/>
            </a:xfrm>
          </p:grpSpPr>
          <p:cxnSp>
            <p:nvCxnSpPr>
              <p:cNvPr id="122" name="Google Shape;122;p3"/>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123" name="Google Shape;123;p3"/>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124" name="Google Shape;124;p3"/>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3"/>
            <p:cNvGrpSpPr/>
            <p:nvPr/>
          </p:nvGrpSpPr>
          <p:grpSpPr>
            <a:xfrm>
              <a:off x="2017479" y="578800"/>
              <a:ext cx="284553" cy="275572"/>
              <a:chOff x="3382050" y="3409600"/>
              <a:chExt cx="361200" cy="349800"/>
            </a:xfrm>
          </p:grpSpPr>
          <p:cxnSp>
            <p:nvCxnSpPr>
              <p:cNvPr id="126" name="Google Shape;126;p3"/>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127" name="Google Shape;127;p3"/>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128" name="Google Shape;128;p3"/>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 name="Google Shape;129;p3"/>
            <p:cNvGrpSpPr/>
            <p:nvPr/>
          </p:nvGrpSpPr>
          <p:grpSpPr>
            <a:xfrm>
              <a:off x="2388236" y="578800"/>
              <a:ext cx="284553" cy="275572"/>
              <a:chOff x="3382050" y="3409600"/>
              <a:chExt cx="361200" cy="349800"/>
            </a:xfrm>
          </p:grpSpPr>
          <p:cxnSp>
            <p:nvCxnSpPr>
              <p:cNvPr id="130" name="Google Shape;130;p3"/>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131" name="Google Shape;131;p3"/>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132" name="Google Shape;132;p3"/>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3" name="Google Shape;133;p3"/>
          <p:cNvGrpSpPr/>
          <p:nvPr/>
        </p:nvGrpSpPr>
        <p:grpSpPr>
          <a:xfrm>
            <a:off x="3700665" y="4422022"/>
            <a:ext cx="2275568" cy="1076815"/>
            <a:chOff x="3433749" y="3828150"/>
            <a:chExt cx="2691069" cy="1273734"/>
          </a:xfrm>
        </p:grpSpPr>
        <p:grpSp>
          <p:nvGrpSpPr>
            <p:cNvPr id="134" name="Google Shape;134;p3"/>
            <p:cNvGrpSpPr/>
            <p:nvPr/>
          </p:nvGrpSpPr>
          <p:grpSpPr>
            <a:xfrm>
              <a:off x="3433749" y="3828150"/>
              <a:ext cx="1273734" cy="1273734"/>
              <a:chOff x="3136750" y="3524825"/>
              <a:chExt cx="1560375" cy="1560375"/>
            </a:xfrm>
          </p:grpSpPr>
          <p:sp>
            <p:nvSpPr>
              <p:cNvPr id="135" name="Google Shape;135;p3"/>
              <p:cNvSpPr/>
              <p:nvPr/>
            </p:nvSpPr>
            <p:spPr>
              <a:xfrm>
                <a:off x="3136750" y="3524825"/>
                <a:ext cx="1560375" cy="1560375"/>
              </a:xfrm>
              <a:custGeom>
                <a:rect b="b" l="l" r="r" t="t"/>
                <a:pathLst>
                  <a:path extrusionOk="0" fill="none" h="62415" w="62415">
                    <a:moveTo>
                      <a:pt x="62415" y="31205"/>
                    </a:moveTo>
                    <a:cubicBezTo>
                      <a:pt x="62415" y="39481"/>
                      <a:pt x="59125" y="47423"/>
                      <a:pt x="53277" y="53271"/>
                    </a:cubicBezTo>
                    <a:cubicBezTo>
                      <a:pt x="47423" y="59125"/>
                      <a:pt x="39487" y="62415"/>
                      <a:pt x="31211" y="62415"/>
                    </a:cubicBezTo>
                    <a:cubicBezTo>
                      <a:pt x="22928" y="62415"/>
                      <a:pt x="14992" y="59125"/>
                      <a:pt x="9138" y="53271"/>
                    </a:cubicBezTo>
                    <a:cubicBezTo>
                      <a:pt x="3290" y="47423"/>
                      <a:pt x="1" y="39481"/>
                      <a:pt x="1" y="31205"/>
                    </a:cubicBezTo>
                    <a:cubicBezTo>
                      <a:pt x="1" y="13971"/>
                      <a:pt x="13970" y="1"/>
                      <a:pt x="31211" y="1"/>
                    </a:cubicBezTo>
                    <a:cubicBezTo>
                      <a:pt x="39487" y="1"/>
                      <a:pt x="47423" y="3291"/>
                      <a:pt x="53277" y="9139"/>
                    </a:cubicBezTo>
                    <a:cubicBezTo>
                      <a:pt x="59125" y="14993"/>
                      <a:pt x="62415" y="22928"/>
                      <a:pt x="62415" y="31205"/>
                    </a:cubicBezTo>
                    <a:close/>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3272575" y="3865875"/>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3139700" y="4307875"/>
                <a:ext cx="1554475" cy="25"/>
              </a:xfrm>
              <a:custGeom>
                <a:rect b="b" l="l" r="r" t="t"/>
                <a:pathLst>
                  <a:path extrusionOk="0" fill="none" h="1" w="62179">
                    <a:moveTo>
                      <a:pt x="0" y="1"/>
                    </a:moveTo>
                    <a:lnTo>
                      <a:pt x="62179" y="1"/>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3272575" y="4750050"/>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4353275" y="3657725"/>
                <a:ext cx="25" cy="1300325"/>
              </a:xfrm>
              <a:custGeom>
                <a:rect b="b" l="l" r="r" t="t"/>
                <a:pathLst>
                  <a:path extrusionOk="0" fill="none" h="52013" w="1">
                    <a:moveTo>
                      <a:pt x="1" y="52013"/>
                    </a:moveTo>
                    <a:lnTo>
                      <a:pt x="1"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3486300" y="3657725"/>
                <a:ext cx="25" cy="1300325"/>
              </a:xfrm>
              <a:custGeom>
                <a:rect b="b" l="l" r="r" t="t"/>
                <a:pathLst>
                  <a:path extrusionOk="0" fill="none" h="52013" w="1">
                    <a:moveTo>
                      <a:pt x="1" y="0"/>
                    </a:moveTo>
                    <a:lnTo>
                      <a:pt x="1" y="52013"/>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3919800" y="3524825"/>
                <a:ext cx="25" cy="1560375"/>
              </a:xfrm>
              <a:custGeom>
                <a:rect b="b" l="l" r="r" t="t"/>
                <a:pathLst>
                  <a:path extrusionOk="0" fill="none" h="62415" w="1">
                    <a:moveTo>
                      <a:pt x="0" y="1"/>
                    </a:moveTo>
                    <a:lnTo>
                      <a:pt x="0" y="62415"/>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 name="Google Shape;142;p3"/>
            <p:cNvGrpSpPr/>
            <p:nvPr/>
          </p:nvGrpSpPr>
          <p:grpSpPr>
            <a:xfrm>
              <a:off x="4144758" y="3828150"/>
              <a:ext cx="1273734" cy="1273734"/>
              <a:chOff x="3136750" y="3524825"/>
              <a:chExt cx="1560375" cy="1560375"/>
            </a:xfrm>
          </p:grpSpPr>
          <p:sp>
            <p:nvSpPr>
              <p:cNvPr id="143" name="Google Shape;143;p3"/>
              <p:cNvSpPr/>
              <p:nvPr/>
            </p:nvSpPr>
            <p:spPr>
              <a:xfrm>
                <a:off x="3136750" y="3524825"/>
                <a:ext cx="1560375" cy="1560375"/>
              </a:xfrm>
              <a:custGeom>
                <a:rect b="b" l="l" r="r" t="t"/>
                <a:pathLst>
                  <a:path extrusionOk="0" fill="none" h="62415" w="62415">
                    <a:moveTo>
                      <a:pt x="62415" y="31205"/>
                    </a:moveTo>
                    <a:cubicBezTo>
                      <a:pt x="62415" y="39481"/>
                      <a:pt x="59125" y="47423"/>
                      <a:pt x="53277" y="53271"/>
                    </a:cubicBezTo>
                    <a:cubicBezTo>
                      <a:pt x="47423" y="59125"/>
                      <a:pt x="39487" y="62415"/>
                      <a:pt x="31211" y="62415"/>
                    </a:cubicBezTo>
                    <a:cubicBezTo>
                      <a:pt x="22928" y="62415"/>
                      <a:pt x="14992" y="59125"/>
                      <a:pt x="9138" y="53271"/>
                    </a:cubicBezTo>
                    <a:cubicBezTo>
                      <a:pt x="3290" y="47423"/>
                      <a:pt x="1" y="39481"/>
                      <a:pt x="1" y="31205"/>
                    </a:cubicBezTo>
                    <a:cubicBezTo>
                      <a:pt x="1" y="13971"/>
                      <a:pt x="13970" y="1"/>
                      <a:pt x="31211" y="1"/>
                    </a:cubicBezTo>
                    <a:cubicBezTo>
                      <a:pt x="39487" y="1"/>
                      <a:pt x="47423" y="3291"/>
                      <a:pt x="53277" y="9139"/>
                    </a:cubicBezTo>
                    <a:cubicBezTo>
                      <a:pt x="59125" y="14993"/>
                      <a:pt x="62415" y="22928"/>
                      <a:pt x="62415" y="31205"/>
                    </a:cubicBezTo>
                    <a:close/>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3272575" y="3865875"/>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3139700" y="4307875"/>
                <a:ext cx="1554475" cy="25"/>
              </a:xfrm>
              <a:custGeom>
                <a:rect b="b" l="l" r="r" t="t"/>
                <a:pathLst>
                  <a:path extrusionOk="0" fill="none" h="1" w="62179">
                    <a:moveTo>
                      <a:pt x="0" y="1"/>
                    </a:moveTo>
                    <a:lnTo>
                      <a:pt x="62179" y="1"/>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3272575" y="4750050"/>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4353275" y="3657725"/>
                <a:ext cx="25" cy="1300325"/>
              </a:xfrm>
              <a:custGeom>
                <a:rect b="b" l="l" r="r" t="t"/>
                <a:pathLst>
                  <a:path extrusionOk="0" fill="none" h="52013" w="1">
                    <a:moveTo>
                      <a:pt x="1" y="52013"/>
                    </a:moveTo>
                    <a:lnTo>
                      <a:pt x="1"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3486300" y="3657725"/>
                <a:ext cx="25" cy="1300325"/>
              </a:xfrm>
              <a:custGeom>
                <a:rect b="b" l="l" r="r" t="t"/>
                <a:pathLst>
                  <a:path extrusionOk="0" fill="none" h="52013" w="1">
                    <a:moveTo>
                      <a:pt x="1" y="0"/>
                    </a:moveTo>
                    <a:lnTo>
                      <a:pt x="1" y="52013"/>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3919800" y="3524825"/>
                <a:ext cx="25" cy="1560375"/>
              </a:xfrm>
              <a:custGeom>
                <a:rect b="b" l="l" r="r" t="t"/>
                <a:pathLst>
                  <a:path extrusionOk="0" fill="none" h="62415" w="1">
                    <a:moveTo>
                      <a:pt x="0" y="1"/>
                    </a:moveTo>
                    <a:lnTo>
                      <a:pt x="0" y="62415"/>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 name="Google Shape;150;p3"/>
            <p:cNvGrpSpPr/>
            <p:nvPr/>
          </p:nvGrpSpPr>
          <p:grpSpPr>
            <a:xfrm>
              <a:off x="4851083" y="3828150"/>
              <a:ext cx="1273734" cy="1273734"/>
              <a:chOff x="3136750" y="3524825"/>
              <a:chExt cx="1560375" cy="1560375"/>
            </a:xfrm>
          </p:grpSpPr>
          <p:sp>
            <p:nvSpPr>
              <p:cNvPr id="151" name="Google Shape;151;p3"/>
              <p:cNvSpPr/>
              <p:nvPr/>
            </p:nvSpPr>
            <p:spPr>
              <a:xfrm>
                <a:off x="3136750" y="3524825"/>
                <a:ext cx="1560375" cy="1560375"/>
              </a:xfrm>
              <a:custGeom>
                <a:rect b="b" l="l" r="r" t="t"/>
                <a:pathLst>
                  <a:path extrusionOk="0" fill="none" h="62415" w="62415">
                    <a:moveTo>
                      <a:pt x="62415" y="31205"/>
                    </a:moveTo>
                    <a:cubicBezTo>
                      <a:pt x="62415" y="39481"/>
                      <a:pt x="59125" y="47423"/>
                      <a:pt x="53277" y="53271"/>
                    </a:cubicBezTo>
                    <a:cubicBezTo>
                      <a:pt x="47423" y="59125"/>
                      <a:pt x="39487" y="62415"/>
                      <a:pt x="31211" y="62415"/>
                    </a:cubicBezTo>
                    <a:cubicBezTo>
                      <a:pt x="22928" y="62415"/>
                      <a:pt x="14992" y="59125"/>
                      <a:pt x="9138" y="53271"/>
                    </a:cubicBezTo>
                    <a:cubicBezTo>
                      <a:pt x="3290" y="47423"/>
                      <a:pt x="1" y="39481"/>
                      <a:pt x="1" y="31205"/>
                    </a:cubicBezTo>
                    <a:cubicBezTo>
                      <a:pt x="1" y="13971"/>
                      <a:pt x="13970" y="1"/>
                      <a:pt x="31211" y="1"/>
                    </a:cubicBezTo>
                    <a:cubicBezTo>
                      <a:pt x="39487" y="1"/>
                      <a:pt x="47423" y="3291"/>
                      <a:pt x="53277" y="9139"/>
                    </a:cubicBezTo>
                    <a:cubicBezTo>
                      <a:pt x="59125" y="14993"/>
                      <a:pt x="62415" y="22928"/>
                      <a:pt x="62415" y="31205"/>
                    </a:cubicBezTo>
                    <a:close/>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3272575" y="3865875"/>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3139700" y="4307875"/>
                <a:ext cx="1554475" cy="25"/>
              </a:xfrm>
              <a:custGeom>
                <a:rect b="b" l="l" r="r" t="t"/>
                <a:pathLst>
                  <a:path extrusionOk="0" fill="none" h="1" w="62179">
                    <a:moveTo>
                      <a:pt x="0" y="1"/>
                    </a:moveTo>
                    <a:lnTo>
                      <a:pt x="62179" y="1"/>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3272575" y="4750050"/>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4353275" y="3657725"/>
                <a:ext cx="25" cy="1300325"/>
              </a:xfrm>
              <a:custGeom>
                <a:rect b="b" l="l" r="r" t="t"/>
                <a:pathLst>
                  <a:path extrusionOk="0" fill="none" h="52013" w="1">
                    <a:moveTo>
                      <a:pt x="1" y="52013"/>
                    </a:moveTo>
                    <a:lnTo>
                      <a:pt x="1"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3486300" y="3657725"/>
                <a:ext cx="25" cy="1300325"/>
              </a:xfrm>
              <a:custGeom>
                <a:rect b="b" l="l" r="r" t="t"/>
                <a:pathLst>
                  <a:path extrusionOk="0" fill="none" h="52013" w="1">
                    <a:moveTo>
                      <a:pt x="1" y="0"/>
                    </a:moveTo>
                    <a:lnTo>
                      <a:pt x="1" y="52013"/>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3919800" y="3524825"/>
                <a:ext cx="25" cy="1560375"/>
              </a:xfrm>
              <a:custGeom>
                <a:rect b="b" l="l" r="r" t="t"/>
                <a:pathLst>
                  <a:path extrusionOk="0" fill="none" h="62415" w="1">
                    <a:moveTo>
                      <a:pt x="0" y="1"/>
                    </a:moveTo>
                    <a:lnTo>
                      <a:pt x="0" y="62415"/>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0_1_1_1">
    <p:spTree>
      <p:nvGrpSpPr>
        <p:cNvPr id="933" name="Shape 933"/>
        <p:cNvGrpSpPr/>
        <p:nvPr/>
      </p:nvGrpSpPr>
      <p:grpSpPr>
        <a:xfrm>
          <a:off x="0" y="0"/>
          <a:ext cx="0" cy="0"/>
          <a:chOff x="0" y="0"/>
          <a:chExt cx="0" cy="0"/>
        </a:xfrm>
      </p:grpSpPr>
      <p:sp>
        <p:nvSpPr>
          <p:cNvPr id="934" name="Google Shape;934;p2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indent="-177800" lvl="0" marL="0" marR="0" rtl="0" algn="ctr">
              <a:lnSpc>
                <a:spcPct val="100000"/>
              </a:lnSpc>
              <a:spcBef>
                <a:spcPts val="0"/>
              </a:spcBef>
              <a:spcAft>
                <a:spcPts val="0"/>
              </a:spcAft>
              <a:buSzPts val="2800"/>
              <a:buNone/>
              <a:defRPr/>
            </a:lvl1pPr>
            <a:lvl2pPr lvl="1" rtl="0">
              <a:spcBef>
                <a:spcPts val="0"/>
              </a:spcBef>
              <a:spcAft>
                <a:spcPts val="0"/>
              </a:spcAft>
              <a:buSzPts val="2800"/>
              <a:buNone/>
              <a:defRPr>
                <a:latin typeface="Work Sans"/>
                <a:ea typeface="Work Sans"/>
                <a:cs typeface="Work Sans"/>
                <a:sym typeface="Work Sans"/>
              </a:defRPr>
            </a:lvl2pPr>
            <a:lvl3pPr lvl="2" rtl="0">
              <a:spcBef>
                <a:spcPts val="0"/>
              </a:spcBef>
              <a:spcAft>
                <a:spcPts val="0"/>
              </a:spcAft>
              <a:buSzPts val="2800"/>
              <a:buNone/>
              <a:defRPr>
                <a:latin typeface="Work Sans"/>
                <a:ea typeface="Work Sans"/>
                <a:cs typeface="Work Sans"/>
                <a:sym typeface="Work Sans"/>
              </a:defRPr>
            </a:lvl3pPr>
            <a:lvl4pPr lvl="3" rtl="0">
              <a:spcBef>
                <a:spcPts val="0"/>
              </a:spcBef>
              <a:spcAft>
                <a:spcPts val="0"/>
              </a:spcAft>
              <a:buSzPts val="2800"/>
              <a:buNone/>
              <a:defRPr>
                <a:latin typeface="Work Sans"/>
                <a:ea typeface="Work Sans"/>
                <a:cs typeface="Work Sans"/>
                <a:sym typeface="Work Sans"/>
              </a:defRPr>
            </a:lvl4pPr>
            <a:lvl5pPr lvl="4" rtl="0">
              <a:spcBef>
                <a:spcPts val="0"/>
              </a:spcBef>
              <a:spcAft>
                <a:spcPts val="0"/>
              </a:spcAft>
              <a:buSzPts val="2800"/>
              <a:buNone/>
              <a:defRPr>
                <a:latin typeface="Work Sans"/>
                <a:ea typeface="Work Sans"/>
                <a:cs typeface="Work Sans"/>
                <a:sym typeface="Work Sans"/>
              </a:defRPr>
            </a:lvl5pPr>
            <a:lvl6pPr lvl="5" rtl="0">
              <a:spcBef>
                <a:spcPts val="0"/>
              </a:spcBef>
              <a:spcAft>
                <a:spcPts val="0"/>
              </a:spcAft>
              <a:buSzPts val="2800"/>
              <a:buNone/>
              <a:defRPr>
                <a:latin typeface="Work Sans"/>
                <a:ea typeface="Work Sans"/>
                <a:cs typeface="Work Sans"/>
                <a:sym typeface="Work Sans"/>
              </a:defRPr>
            </a:lvl6pPr>
            <a:lvl7pPr lvl="6" rtl="0">
              <a:spcBef>
                <a:spcPts val="0"/>
              </a:spcBef>
              <a:spcAft>
                <a:spcPts val="0"/>
              </a:spcAft>
              <a:buSzPts val="2800"/>
              <a:buNone/>
              <a:defRPr>
                <a:latin typeface="Work Sans"/>
                <a:ea typeface="Work Sans"/>
                <a:cs typeface="Work Sans"/>
                <a:sym typeface="Work Sans"/>
              </a:defRPr>
            </a:lvl7pPr>
            <a:lvl8pPr lvl="7" rtl="0">
              <a:spcBef>
                <a:spcPts val="0"/>
              </a:spcBef>
              <a:spcAft>
                <a:spcPts val="0"/>
              </a:spcAft>
              <a:buSzPts val="2800"/>
              <a:buNone/>
              <a:defRPr>
                <a:latin typeface="Work Sans"/>
                <a:ea typeface="Work Sans"/>
                <a:cs typeface="Work Sans"/>
                <a:sym typeface="Work Sans"/>
              </a:defRPr>
            </a:lvl8pPr>
            <a:lvl9pPr lvl="8" rtl="0">
              <a:spcBef>
                <a:spcPts val="0"/>
              </a:spcBef>
              <a:spcAft>
                <a:spcPts val="0"/>
              </a:spcAft>
              <a:buSzPts val="2800"/>
              <a:buNone/>
              <a:defRPr>
                <a:latin typeface="Work Sans"/>
                <a:ea typeface="Work Sans"/>
                <a:cs typeface="Work Sans"/>
                <a:sym typeface="Work Sans"/>
              </a:defRPr>
            </a:lvl9pPr>
          </a:lstStyle>
          <a:p/>
        </p:txBody>
      </p:sp>
      <p:sp>
        <p:nvSpPr>
          <p:cNvPr id="935" name="Google Shape;935;p21"/>
          <p:cNvSpPr/>
          <p:nvPr/>
        </p:nvSpPr>
        <p:spPr>
          <a:xfrm>
            <a:off x="8556450" y="161375"/>
            <a:ext cx="758946" cy="756261"/>
          </a:xfrm>
          <a:custGeom>
            <a:rect b="b" l="l" r="r" t="t"/>
            <a:pathLst>
              <a:path extrusionOk="0" h="37653" w="37782">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6" name="Google Shape;936;p21"/>
          <p:cNvGrpSpPr/>
          <p:nvPr/>
        </p:nvGrpSpPr>
        <p:grpSpPr>
          <a:xfrm rot="5400000">
            <a:off x="-848351" y="842037"/>
            <a:ext cx="1902855" cy="900530"/>
            <a:chOff x="3433749" y="3828150"/>
            <a:chExt cx="2691069" cy="1273734"/>
          </a:xfrm>
        </p:grpSpPr>
        <p:grpSp>
          <p:nvGrpSpPr>
            <p:cNvPr id="937" name="Google Shape;937;p21"/>
            <p:cNvGrpSpPr/>
            <p:nvPr/>
          </p:nvGrpSpPr>
          <p:grpSpPr>
            <a:xfrm>
              <a:off x="3433749" y="3828150"/>
              <a:ext cx="1273734" cy="1273734"/>
              <a:chOff x="3136750" y="3524825"/>
              <a:chExt cx="1560375" cy="1560375"/>
            </a:xfrm>
          </p:grpSpPr>
          <p:sp>
            <p:nvSpPr>
              <p:cNvPr id="938" name="Google Shape;938;p21"/>
              <p:cNvSpPr/>
              <p:nvPr/>
            </p:nvSpPr>
            <p:spPr>
              <a:xfrm>
                <a:off x="3136750" y="3524825"/>
                <a:ext cx="1560375" cy="1560375"/>
              </a:xfrm>
              <a:custGeom>
                <a:rect b="b" l="l" r="r" t="t"/>
                <a:pathLst>
                  <a:path extrusionOk="0" fill="none" h="62415" w="62415">
                    <a:moveTo>
                      <a:pt x="62415" y="31205"/>
                    </a:moveTo>
                    <a:cubicBezTo>
                      <a:pt x="62415" y="39481"/>
                      <a:pt x="59125" y="47423"/>
                      <a:pt x="53277" y="53271"/>
                    </a:cubicBezTo>
                    <a:cubicBezTo>
                      <a:pt x="47423" y="59125"/>
                      <a:pt x="39487" y="62415"/>
                      <a:pt x="31211" y="62415"/>
                    </a:cubicBezTo>
                    <a:cubicBezTo>
                      <a:pt x="22928" y="62415"/>
                      <a:pt x="14992" y="59125"/>
                      <a:pt x="9138" y="53271"/>
                    </a:cubicBezTo>
                    <a:cubicBezTo>
                      <a:pt x="3290" y="47423"/>
                      <a:pt x="1" y="39481"/>
                      <a:pt x="1" y="31205"/>
                    </a:cubicBezTo>
                    <a:cubicBezTo>
                      <a:pt x="1" y="13971"/>
                      <a:pt x="13970" y="1"/>
                      <a:pt x="31211" y="1"/>
                    </a:cubicBezTo>
                    <a:cubicBezTo>
                      <a:pt x="39487" y="1"/>
                      <a:pt x="47423" y="3291"/>
                      <a:pt x="53277" y="9139"/>
                    </a:cubicBezTo>
                    <a:cubicBezTo>
                      <a:pt x="59125" y="14993"/>
                      <a:pt x="62415" y="22928"/>
                      <a:pt x="62415" y="31205"/>
                    </a:cubicBezTo>
                    <a:close/>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1"/>
              <p:cNvSpPr/>
              <p:nvPr/>
            </p:nvSpPr>
            <p:spPr>
              <a:xfrm>
                <a:off x="3272575" y="3865875"/>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1"/>
              <p:cNvSpPr/>
              <p:nvPr/>
            </p:nvSpPr>
            <p:spPr>
              <a:xfrm>
                <a:off x="3139700" y="4307875"/>
                <a:ext cx="1554475" cy="25"/>
              </a:xfrm>
              <a:custGeom>
                <a:rect b="b" l="l" r="r" t="t"/>
                <a:pathLst>
                  <a:path extrusionOk="0" fill="none" h="1" w="62179">
                    <a:moveTo>
                      <a:pt x="0" y="1"/>
                    </a:moveTo>
                    <a:lnTo>
                      <a:pt x="62179" y="1"/>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1"/>
              <p:cNvSpPr/>
              <p:nvPr/>
            </p:nvSpPr>
            <p:spPr>
              <a:xfrm>
                <a:off x="3272575" y="4750050"/>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1"/>
              <p:cNvSpPr/>
              <p:nvPr/>
            </p:nvSpPr>
            <p:spPr>
              <a:xfrm>
                <a:off x="4353275" y="3657725"/>
                <a:ext cx="25" cy="1300325"/>
              </a:xfrm>
              <a:custGeom>
                <a:rect b="b" l="l" r="r" t="t"/>
                <a:pathLst>
                  <a:path extrusionOk="0" fill="none" h="52013" w="1">
                    <a:moveTo>
                      <a:pt x="1" y="52013"/>
                    </a:moveTo>
                    <a:lnTo>
                      <a:pt x="1"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1"/>
              <p:cNvSpPr/>
              <p:nvPr/>
            </p:nvSpPr>
            <p:spPr>
              <a:xfrm>
                <a:off x="3486300" y="3657725"/>
                <a:ext cx="25" cy="1300325"/>
              </a:xfrm>
              <a:custGeom>
                <a:rect b="b" l="l" r="r" t="t"/>
                <a:pathLst>
                  <a:path extrusionOk="0" fill="none" h="52013" w="1">
                    <a:moveTo>
                      <a:pt x="1" y="0"/>
                    </a:moveTo>
                    <a:lnTo>
                      <a:pt x="1" y="52013"/>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1"/>
              <p:cNvSpPr/>
              <p:nvPr/>
            </p:nvSpPr>
            <p:spPr>
              <a:xfrm>
                <a:off x="3919800" y="3524825"/>
                <a:ext cx="25" cy="1560375"/>
              </a:xfrm>
              <a:custGeom>
                <a:rect b="b" l="l" r="r" t="t"/>
                <a:pathLst>
                  <a:path extrusionOk="0" fill="none" h="62415" w="1">
                    <a:moveTo>
                      <a:pt x="0" y="1"/>
                    </a:moveTo>
                    <a:lnTo>
                      <a:pt x="0" y="62415"/>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5" name="Google Shape;945;p21"/>
            <p:cNvGrpSpPr/>
            <p:nvPr/>
          </p:nvGrpSpPr>
          <p:grpSpPr>
            <a:xfrm>
              <a:off x="4144758" y="3828150"/>
              <a:ext cx="1273734" cy="1273734"/>
              <a:chOff x="3136750" y="3524825"/>
              <a:chExt cx="1560375" cy="1560375"/>
            </a:xfrm>
          </p:grpSpPr>
          <p:sp>
            <p:nvSpPr>
              <p:cNvPr id="946" name="Google Shape;946;p21"/>
              <p:cNvSpPr/>
              <p:nvPr/>
            </p:nvSpPr>
            <p:spPr>
              <a:xfrm>
                <a:off x="3136750" y="3524825"/>
                <a:ext cx="1560375" cy="1560375"/>
              </a:xfrm>
              <a:custGeom>
                <a:rect b="b" l="l" r="r" t="t"/>
                <a:pathLst>
                  <a:path extrusionOk="0" fill="none" h="62415" w="62415">
                    <a:moveTo>
                      <a:pt x="62415" y="31205"/>
                    </a:moveTo>
                    <a:cubicBezTo>
                      <a:pt x="62415" y="39481"/>
                      <a:pt x="59125" y="47423"/>
                      <a:pt x="53277" y="53271"/>
                    </a:cubicBezTo>
                    <a:cubicBezTo>
                      <a:pt x="47423" y="59125"/>
                      <a:pt x="39487" y="62415"/>
                      <a:pt x="31211" y="62415"/>
                    </a:cubicBezTo>
                    <a:cubicBezTo>
                      <a:pt x="22928" y="62415"/>
                      <a:pt x="14992" y="59125"/>
                      <a:pt x="9138" y="53271"/>
                    </a:cubicBezTo>
                    <a:cubicBezTo>
                      <a:pt x="3290" y="47423"/>
                      <a:pt x="1" y="39481"/>
                      <a:pt x="1" y="31205"/>
                    </a:cubicBezTo>
                    <a:cubicBezTo>
                      <a:pt x="1" y="13971"/>
                      <a:pt x="13970" y="1"/>
                      <a:pt x="31211" y="1"/>
                    </a:cubicBezTo>
                    <a:cubicBezTo>
                      <a:pt x="39487" y="1"/>
                      <a:pt x="47423" y="3291"/>
                      <a:pt x="53277" y="9139"/>
                    </a:cubicBezTo>
                    <a:cubicBezTo>
                      <a:pt x="59125" y="14993"/>
                      <a:pt x="62415" y="22928"/>
                      <a:pt x="62415" y="31205"/>
                    </a:cubicBezTo>
                    <a:close/>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1"/>
              <p:cNvSpPr/>
              <p:nvPr/>
            </p:nvSpPr>
            <p:spPr>
              <a:xfrm>
                <a:off x="3272575" y="3865875"/>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1"/>
              <p:cNvSpPr/>
              <p:nvPr/>
            </p:nvSpPr>
            <p:spPr>
              <a:xfrm>
                <a:off x="3139700" y="4307875"/>
                <a:ext cx="1554475" cy="25"/>
              </a:xfrm>
              <a:custGeom>
                <a:rect b="b" l="l" r="r" t="t"/>
                <a:pathLst>
                  <a:path extrusionOk="0" fill="none" h="1" w="62179">
                    <a:moveTo>
                      <a:pt x="0" y="1"/>
                    </a:moveTo>
                    <a:lnTo>
                      <a:pt x="62179" y="1"/>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1"/>
              <p:cNvSpPr/>
              <p:nvPr/>
            </p:nvSpPr>
            <p:spPr>
              <a:xfrm>
                <a:off x="3272575" y="4750050"/>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1"/>
              <p:cNvSpPr/>
              <p:nvPr/>
            </p:nvSpPr>
            <p:spPr>
              <a:xfrm>
                <a:off x="4353275" y="3657725"/>
                <a:ext cx="25" cy="1300325"/>
              </a:xfrm>
              <a:custGeom>
                <a:rect b="b" l="l" r="r" t="t"/>
                <a:pathLst>
                  <a:path extrusionOk="0" fill="none" h="52013" w="1">
                    <a:moveTo>
                      <a:pt x="1" y="52013"/>
                    </a:moveTo>
                    <a:lnTo>
                      <a:pt x="1"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1"/>
              <p:cNvSpPr/>
              <p:nvPr/>
            </p:nvSpPr>
            <p:spPr>
              <a:xfrm>
                <a:off x="3486300" y="3657725"/>
                <a:ext cx="25" cy="1300325"/>
              </a:xfrm>
              <a:custGeom>
                <a:rect b="b" l="l" r="r" t="t"/>
                <a:pathLst>
                  <a:path extrusionOk="0" fill="none" h="52013" w="1">
                    <a:moveTo>
                      <a:pt x="1" y="0"/>
                    </a:moveTo>
                    <a:lnTo>
                      <a:pt x="1" y="52013"/>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1"/>
              <p:cNvSpPr/>
              <p:nvPr/>
            </p:nvSpPr>
            <p:spPr>
              <a:xfrm>
                <a:off x="3919800" y="3524825"/>
                <a:ext cx="25" cy="1560375"/>
              </a:xfrm>
              <a:custGeom>
                <a:rect b="b" l="l" r="r" t="t"/>
                <a:pathLst>
                  <a:path extrusionOk="0" fill="none" h="62415" w="1">
                    <a:moveTo>
                      <a:pt x="0" y="1"/>
                    </a:moveTo>
                    <a:lnTo>
                      <a:pt x="0" y="62415"/>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3" name="Google Shape;953;p21"/>
            <p:cNvGrpSpPr/>
            <p:nvPr/>
          </p:nvGrpSpPr>
          <p:grpSpPr>
            <a:xfrm>
              <a:off x="4851083" y="3828150"/>
              <a:ext cx="1273734" cy="1273734"/>
              <a:chOff x="3136750" y="3524825"/>
              <a:chExt cx="1560375" cy="1560375"/>
            </a:xfrm>
          </p:grpSpPr>
          <p:sp>
            <p:nvSpPr>
              <p:cNvPr id="954" name="Google Shape;954;p21"/>
              <p:cNvSpPr/>
              <p:nvPr/>
            </p:nvSpPr>
            <p:spPr>
              <a:xfrm>
                <a:off x="3136750" y="3524825"/>
                <a:ext cx="1560375" cy="1560375"/>
              </a:xfrm>
              <a:custGeom>
                <a:rect b="b" l="l" r="r" t="t"/>
                <a:pathLst>
                  <a:path extrusionOk="0" fill="none" h="62415" w="62415">
                    <a:moveTo>
                      <a:pt x="62415" y="31205"/>
                    </a:moveTo>
                    <a:cubicBezTo>
                      <a:pt x="62415" y="39481"/>
                      <a:pt x="59125" y="47423"/>
                      <a:pt x="53277" y="53271"/>
                    </a:cubicBezTo>
                    <a:cubicBezTo>
                      <a:pt x="47423" y="59125"/>
                      <a:pt x="39487" y="62415"/>
                      <a:pt x="31211" y="62415"/>
                    </a:cubicBezTo>
                    <a:cubicBezTo>
                      <a:pt x="22928" y="62415"/>
                      <a:pt x="14992" y="59125"/>
                      <a:pt x="9138" y="53271"/>
                    </a:cubicBezTo>
                    <a:cubicBezTo>
                      <a:pt x="3290" y="47423"/>
                      <a:pt x="1" y="39481"/>
                      <a:pt x="1" y="31205"/>
                    </a:cubicBezTo>
                    <a:cubicBezTo>
                      <a:pt x="1" y="13971"/>
                      <a:pt x="13970" y="1"/>
                      <a:pt x="31211" y="1"/>
                    </a:cubicBezTo>
                    <a:cubicBezTo>
                      <a:pt x="39487" y="1"/>
                      <a:pt x="47423" y="3291"/>
                      <a:pt x="53277" y="9139"/>
                    </a:cubicBezTo>
                    <a:cubicBezTo>
                      <a:pt x="59125" y="14993"/>
                      <a:pt x="62415" y="22928"/>
                      <a:pt x="62415" y="31205"/>
                    </a:cubicBezTo>
                    <a:close/>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1"/>
              <p:cNvSpPr/>
              <p:nvPr/>
            </p:nvSpPr>
            <p:spPr>
              <a:xfrm>
                <a:off x="3272575" y="3865875"/>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1"/>
              <p:cNvSpPr/>
              <p:nvPr/>
            </p:nvSpPr>
            <p:spPr>
              <a:xfrm>
                <a:off x="3139700" y="4307875"/>
                <a:ext cx="1554475" cy="25"/>
              </a:xfrm>
              <a:custGeom>
                <a:rect b="b" l="l" r="r" t="t"/>
                <a:pathLst>
                  <a:path extrusionOk="0" fill="none" h="1" w="62179">
                    <a:moveTo>
                      <a:pt x="0" y="1"/>
                    </a:moveTo>
                    <a:lnTo>
                      <a:pt x="62179" y="1"/>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1"/>
              <p:cNvSpPr/>
              <p:nvPr/>
            </p:nvSpPr>
            <p:spPr>
              <a:xfrm>
                <a:off x="3272575" y="4750050"/>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1"/>
              <p:cNvSpPr/>
              <p:nvPr/>
            </p:nvSpPr>
            <p:spPr>
              <a:xfrm>
                <a:off x="4353275" y="3657725"/>
                <a:ext cx="25" cy="1300325"/>
              </a:xfrm>
              <a:custGeom>
                <a:rect b="b" l="l" r="r" t="t"/>
                <a:pathLst>
                  <a:path extrusionOk="0" fill="none" h="52013" w="1">
                    <a:moveTo>
                      <a:pt x="1" y="52013"/>
                    </a:moveTo>
                    <a:lnTo>
                      <a:pt x="1"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1"/>
              <p:cNvSpPr/>
              <p:nvPr/>
            </p:nvSpPr>
            <p:spPr>
              <a:xfrm>
                <a:off x="3486300" y="3657725"/>
                <a:ext cx="25" cy="1300325"/>
              </a:xfrm>
              <a:custGeom>
                <a:rect b="b" l="l" r="r" t="t"/>
                <a:pathLst>
                  <a:path extrusionOk="0" fill="none" h="52013" w="1">
                    <a:moveTo>
                      <a:pt x="1" y="0"/>
                    </a:moveTo>
                    <a:lnTo>
                      <a:pt x="1" y="52013"/>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1"/>
              <p:cNvSpPr/>
              <p:nvPr/>
            </p:nvSpPr>
            <p:spPr>
              <a:xfrm>
                <a:off x="3919800" y="3524825"/>
                <a:ext cx="25" cy="1560375"/>
              </a:xfrm>
              <a:custGeom>
                <a:rect b="b" l="l" r="r" t="t"/>
                <a:pathLst>
                  <a:path extrusionOk="0" fill="none" h="62415" w="1">
                    <a:moveTo>
                      <a:pt x="0" y="1"/>
                    </a:moveTo>
                    <a:lnTo>
                      <a:pt x="0" y="62415"/>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61" name="Google Shape;961;p21"/>
          <p:cNvGrpSpPr/>
          <p:nvPr/>
        </p:nvGrpSpPr>
        <p:grpSpPr>
          <a:xfrm>
            <a:off x="2996505" y="4655938"/>
            <a:ext cx="1767635" cy="275572"/>
            <a:chOff x="905155" y="578800"/>
            <a:chExt cx="1767635" cy="275572"/>
          </a:xfrm>
        </p:grpSpPr>
        <p:grpSp>
          <p:nvGrpSpPr>
            <p:cNvPr id="962" name="Google Shape;962;p21"/>
            <p:cNvGrpSpPr/>
            <p:nvPr/>
          </p:nvGrpSpPr>
          <p:grpSpPr>
            <a:xfrm>
              <a:off x="905155" y="578800"/>
              <a:ext cx="284553" cy="275572"/>
              <a:chOff x="3382050" y="3409600"/>
              <a:chExt cx="361200" cy="349800"/>
            </a:xfrm>
          </p:grpSpPr>
          <p:cxnSp>
            <p:nvCxnSpPr>
              <p:cNvPr id="963" name="Google Shape;963;p21"/>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964" name="Google Shape;964;p21"/>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965" name="Google Shape;965;p21"/>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6" name="Google Shape;966;p21"/>
            <p:cNvGrpSpPr/>
            <p:nvPr/>
          </p:nvGrpSpPr>
          <p:grpSpPr>
            <a:xfrm>
              <a:off x="1275933" y="578800"/>
              <a:ext cx="284553" cy="275572"/>
              <a:chOff x="3382050" y="3409600"/>
              <a:chExt cx="361200" cy="349800"/>
            </a:xfrm>
          </p:grpSpPr>
          <p:cxnSp>
            <p:nvCxnSpPr>
              <p:cNvPr id="967" name="Google Shape;967;p21"/>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968" name="Google Shape;968;p21"/>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969" name="Google Shape;969;p21"/>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0" name="Google Shape;970;p21"/>
            <p:cNvGrpSpPr/>
            <p:nvPr/>
          </p:nvGrpSpPr>
          <p:grpSpPr>
            <a:xfrm>
              <a:off x="1646691" y="578800"/>
              <a:ext cx="284553" cy="275572"/>
              <a:chOff x="3382050" y="3409600"/>
              <a:chExt cx="361200" cy="349800"/>
            </a:xfrm>
          </p:grpSpPr>
          <p:cxnSp>
            <p:nvCxnSpPr>
              <p:cNvPr id="971" name="Google Shape;971;p21"/>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972" name="Google Shape;972;p21"/>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973" name="Google Shape;973;p21"/>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4" name="Google Shape;974;p21"/>
            <p:cNvGrpSpPr/>
            <p:nvPr/>
          </p:nvGrpSpPr>
          <p:grpSpPr>
            <a:xfrm>
              <a:off x="2017479" y="578800"/>
              <a:ext cx="284553" cy="275572"/>
              <a:chOff x="3382050" y="3409600"/>
              <a:chExt cx="361200" cy="349800"/>
            </a:xfrm>
          </p:grpSpPr>
          <p:cxnSp>
            <p:nvCxnSpPr>
              <p:cNvPr id="975" name="Google Shape;975;p21"/>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976" name="Google Shape;976;p21"/>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977" name="Google Shape;977;p21"/>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8" name="Google Shape;978;p21"/>
            <p:cNvGrpSpPr/>
            <p:nvPr/>
          </p:nvGrpSpPr>
          <p:grpSpPr>
            <a:xfrm>
              <a:off x="2388236" y="578800"/>
              <a:ext cx="284553" cy="275572"/>
              <a:chOff x="3382050" y="3409600"/>
              <a:chExt cx="361200" cy="349800"/>
            </a:xfrm>
          </p:grpSpPr>
          <p:cxnSp>
            <p:nvCxnSpPr>
              <p:cNvPr id="979" name="Google Shape;979;p21"/>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980" name="Google Shape;980;p21"/>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981" name="Google Shape;981;p21"/>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82" name="Google Shape;982;p21"/>
          <p:cNvGrpSpPr/>
          <p:nvPr/>
        </p:nvGrpSpPr>
        <p:grpSpPr>
          <a:xfrm>
            <a:off x="7" y="4604002"/>
            <a:ext cx="2833250" cy="379449"/>
            <a:chOff x="1807775" y="2360800"/>
            <a:chExt cx="3960925" cy="530475"/>
          </a:xfrm>
        </p:grpSpPr>
        <p:sp>
          <p:nvSpPr>
            <p:cNvPr id="983" name="Google Shape;983;p21"/>
            <p:cNvSpPr/>
            <p:nvPr/>
          </p:nvSpPr>
          <p:spPr>
            <a:xfrm>
              <a:off x="1807775" y="2360800"/>
              <a:ext cx="157700" cy="151800"/>
            </a:xfrm>
            <a:custGeom>
              <a:rect b="b" l="l" r="r" t="t"/>
              <a:pathLst>
                <a:path extrusionOk="0" h="6072" w="6308">
                  <a:moveTo>
                    <a:pt x="4858" y="1"/>
                  </a:moveTo>
                  <a:lnTo>
                    <a:pt x="1" y="4672"/>
                  </a:lnTo>
                  <a:lnTo>
                    <a:pt x="1" y="6072"/>
                  </a:lnTo>
                  <a:lnTo>
                    <a:pt x="630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1"/>
            <p:cNvSpPr/>
            <p:nvPr/>
          </p:nvSpPr>
          <p:spPr>
            <a:xfrm>
              <a:off x="1807775" y="2360800"/>
              <a:ext cx="375300" cy="359350"/>
            </a:xfrm>
            <a:custGeom>
              <a:rect b="b" l="l" r="r" t="t"/>
              <a:pathLst>
                <a:path extrusionOk="0" h="14374" w="15012">
                  <a:moveTo>
                    <a:pt x="13568" y="1"/>
                  </a:moveTo>
                  <a:lnTo>
                    <a:pt x="1" y="12979"/>
                  </a:lnTo>
                  <a:lnTo>
                    <a:pt x="1" y="14373"/>
                  </a:lnTo>
                  <a:lnTo>
                    <a:pt x="15011" y="19"/>
                  </a:lnTo>
                  <a:lnTo>
                    <a:pt x="1499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1"/>
            <p:cNvSpPr/>
            <p:nvPr/>
          </p:nvSpPr>
          <p:spPr>
            <a:xfrm>
              <a:off x="1807775" y="2360800"/>
              <a:ext cx="566575" cy="530475"/>
            </a:xfrm>
            <a:custGeom>
              <a:rect b="b" l="l" r="r" t="t"/>
              <a:pathLst>
                <a:path extrusionOk="0" h="21219" w="22663">
                  <a:moveTo>
                    <a:pt x="21212" y="1"/>
                  </a:moveTo>
                  <a:lnTo>
                    <a:pt x="1" y="20401"/>
                  </a:lnTo>
                  <a:lnTo>
                    <a:pt x="1" y="21219"/>
                  </a:lnTo>
                  <a:lnTo>
                    <a:pt x="602" y="21219"/>
                  </a:lnTo>
                  <a:lnTo>
                    <a:pt x="2266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1"/>
            <p:cNvSpPr/>
            <p:nvPr/>
          </p:nvSpPr>
          <p:spPr>
            <a:xfrm>
              <a:off x="1958475"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1"/>
            <p:cNvSpPr/>
            <p:nvPr/>
          </p:nvSpPr>
          <p:spPr>
            <a:xfrm>
              <a:off x="2152700" y="2360800"/>
              <a:ext cx="587925" cy="530475"/>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1"/>
            <p:cNvSpPr/>
            <p:nvPr/>
          </p:nvSpPr>
          <p:spPr>
            <a:xfrm>
              <a:off x="2324750"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1"/>
            <p:cNvSpPr/>
            <p:nvPr/>
          </p:nvSpPr>
          <p:spPr>
            <a:xfrm>
              <a:off x="2518975" y="2360800"/>
              <a:ext cx="587925" cy="530475"/>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1"/>
            <p:cNvSpPr/>
            <p:nvPr/>
          </p:nvSpPr>
          <p:spPr>
            <a:xfrm>
              <a:off x="2691025"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1"/>
            <p:cNvSpPr/>
            <p:nvPr/>
          </p:nvSpPr>
          <p:spPr>
            <a:xfrm>
              <a:off x="2885250" y="2360800"/>
              <a:ext cx="587925" cy="530475"/>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1"/>
            <p:cNvSpPr/>
            <p:nvPr/>
          </p:nvSpPr>
          <p:spPr>
            <a:xfrm>
              <a:off x="3057300"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1"/>
            <p:cNvSpPr/>
            <p:nvPr/>
          </p:nvSpPr>
          <p:spPr>
            <a:xfrm>
              <a:off x="3251525" y="2360800"/>
              <a:ext cx="587925" cy="530475"/>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1"/>
            <p:cNvSpPr/>
            <p:nvPr/>
          </p:nvSpPr>
          <p:spPr>
            <a:xfrm>
              <a:off x="3423575"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1"/>
            <p:cNvSpPr/>
            <p:nvPr/>
          </p:nvSpPr>
          <p:spPr>
            <a:xfrm>
              <a:off x="3617800" y="2360800"/>
              <a:ext cx="587925" cy="530475"/>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1"/>
            <p:cNvSpPr/>
            <p:nvPr/>
          </p:nvSpPr>
          <p:spPr>
            <a:xfrm>
              <a:off x="3789850"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1"/>
            <p:cNvSpPr/>
            <p:nvPr/>
          </p:nvSpPr>
          <p:spPr>
            <a:xfrm>
              <a:off x="3984075" y="2360800"/>
              <a:ext cx="587925" cy="530475"/>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1"/>
            <p:cNvSpPr/>
            <p:nvPr/>
          </p:nvSpPr>
          <p:spPr>
            <a:xfrm>
              <a:off x="4156125"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1"/>
            <p:cNvSpPr/>
            <p:nvPr/>
          </p:nvSpPr>
          <p:spPr>
            <a:xfrm>
              <a:off x="4350350" y="2360800"/>
              <a:ext cx="587925" cy="530475"/>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1"/>
            <p:cNvSpPr/>
            <p:nvPr/>
          </p:nvSpPr>
          <p:spPr>
            <a:xfrm>
              <a:off x="4522400"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1"/>
            <p:cNvSpPr/>
            <p:nvPr/>
          </p:nvSpPr>
          <p:spPr>
            <a:xfrm>
              <a:off x="4716625" y="2360800"/>
              <a:ext cx="587925" cy="530475"/>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1"/>
            <p:cNvSpPr/>
            <p:nvPr/>
          </p:nvSpPr>
          <p:spPr>
            <a:xfrm>
              <a:off x="4888675"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1"/>
            <p:cNvSpPr/>
            <p:nvPr/>
          </p:nvSpPr>
          <p:spPr>
            <a:xfrm>
              <a:off x="5082900" y="2360800"/>
              <a:ext cx="587925" cy="530475"/>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1"/>
            <p:cNvSpPr/>
            <p:nvPr/>
          </p:nvSpPr>
          <p:spPr>
            <a:xfrm>
              <a:off x="5254950" y="2400150"/>
              <a:ext cx="513750" cy="491125"/>
            </a:xfrm>
            <a:custGeom>
              <a:rect b="b" l="l" r="r" t="t"/>
              <a:pathLst>
                <a:path extrusionOk="0" h="19645" w="20550">
                  <a:moveTo>
                    <a:pt x="20549" y="0"/>
                  </a:moveTo>
                  <a:lnTo>
                    <a:pt x="1" y="19645"/>
                  </a:lnTo>
                  <a:lnTo>
                    <a:pt x="1456" y="19645"/>
                  </a:lnTo>
                  <a:lnTo>
                    <a:pt x="20549" y="1388"/>
                  </a:lnTo>
                  <a:lnTo>
                    <a:pt x="2054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1"/>
            <p:cNvSpPr/>
            <p:nvPr/>
          </p:nvSpPr>
          <p:spPr>
            <a:xfrm>
              <a:off x="5449175" y="2583975"/>
              <a:ext cx="319525" cy="307300"/>
            </a:xfrm>
            <a:custGeom>
              <a:rect b="b" l="l" r="r" t="t"/>
              <a:pathLst>
                <a:path extrusionOk="0" h="12292" w="12781">
                  <a:moveTo>
                    <a:pt x="12780" y="1"/>
                  </a:moveTo>
                  <a:lnTo>
                    <a:pt x="0" y="12292"/>
                  </a:lnTo>
                  <a:lnTo>
                    <a:pt x="1450" y="12292"/>
                  </a:lnTo>
                  <a:lnTo>
                    <a:pt x="12780" y="1401"/>
                  </a:lnTo>
                  <a:lnTo>
                    <a:pt x="1278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1"/>
            <p:cNvSpPr/>
            <p:nvPr/>
          </p:nvSpPr>
          <p:spPr>
            <a:xfrm>
              <a:off x="5621225" y="2750325"/>
              <a:ext cx="147475" cy="140950"/>
            </a:xfrm>
            <a:custGeom>
              <a:rect b="b" l="l" r="r" t="t"/>
              <a:pathLst>
                <a:path extrusionOk="0" h="5638" w="5899">
                  <a:moveTo>
                    <a:pt x="5898" y="0"/>
                  </a:moveTo>
                  <a:lnTo>
                    <a:pt x="1" y="5638"/>
                  </a:lnTo>
                  <a:lnTo>
                    <a:pt x="1456" y="5638"/>
                  </a:lnTo>
                  <a:lnTo>
                    <a:pt x="5898" y="1394"/>
                  </a:lnTo>
                  <a:lnTo>
                    <a:pt x="589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0_1_1_1_1">
    <p:spTree>
      <p:nvGrpSpPr>
        <p:cNvPr id="1007" name="Shape 1007"/>
        <p:cNvGrpSpPr/>
        <p:nvPr/>
      </p:nvGrpSpPr>
      <p:grpSpPr>
        <a:xfrm>
          <a:off x="0" y="0"/>
          <a:ext cx="0" cy="0"/>
          <a:chOff x="0" y="0"/>
          <a:chExt cx="0" cy="0"/>
        </a:xfrm>
      </p:grpSpPr>
      <p:sp>
        <p:nvSpPr>
          <p:cNvPr id="1008" name="Google Shape;1008;p2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indent="-177800" lvl="0" marL="0" marR="0" rtl="0" algn="ctr">
              <a:lnSpc>
                <a:spcPct val="100000"/>
              </a:lnSpc>
              <a:spcBef>
                <a:spcPts val="0"/>
              </a:spcBef>
              <a:spcAft>
                <a:spcPts val="0"/>
              </a:spcAft>
              <a:buSzPts val="2800"/>
              <a:buNone/>
              <a:defRPr/>
            </a:lvl1pPr>
            <a:lvl2pPr lvl="1" rtl="0">
              <a:spcBef>
                <a:spcPts val="0"/>
              </a:spcBef>
              <a:spcAft>
                <a:spcPts val="0"/>
              </a:spcAft>
              <a:buSzPts val="2800"/>
              <a:buNone/>
              <a:defRPr>
                <a:latin typeface="Work Sans"/>
                <a:ea typeface="Work Sans"/>
                <a:cs typeface="Work Sans"/>
                <a:sym typeface="Work Sans"/>
              </a:defRPr>
            </a:lvl2pPr>
            <a:lvl3pPr lvl="2" rtl="0">
              <a:spcBef>
                <a:spcPts val="0"/>
              </a:spcBef>
              <a:spcAft>
                <a:spcPts val="0"/>
              </a:spcAft>
              <a:buSzPts val="2800"/>
              <a:buNone/>
              <a:defRPr>
                <a:latin typeface="Work Sans"/>
                <a:ea typeface="Work Sans"/>
                <a:cs typeface="Work Sans"/>
                <a:sym typeface="Work Sans"/>
              </a:defRPr>
            </a:lvl3pPr>
            <a:lvl4pPr lvl="3" rtl="0">
              <a:spcBef>
                <a:spcPts val="0"/>
              </a:spcBef>
              <a:spcAft>
                <a:spcPts val="0"/>
              </a:spcAft>
              <a:buSzPts val="2800"/>
              <a:buNone/>
              <a:defRPr>
                <a:latin typeface="Work Sans"/>
                <a:ea typeface="Work Sans"/>
                <a:cs typeface="Work Sans"/>
                <a:sym typeface="Work Sans"/>
              </a:defRPr>
            </a:lvl4pPr>
            <a:lvl5pPr lvl="4" rtl="0">
              <a:spcBef>
                <a:spcPts val="0"/>
              </a:spcBef>
              <a:spcAft>
                <a:spcPts val="0"/>
              </a:spcAft>
              <a:buSzPts val="2800"/>
              <a:buNone/>
              <a:defRPr>
                <a:latin typeface="Work Sans"/>
                <a:ea typeface="Work Sans"/>
                <a:cs typeface="Work Sans"/>
                <a:sym typeface="Work Sans"/>
              </a:defRPr>
            </a:lvl5pPr>
            <a:lvl6pPr lvl="5" rtl="0">
              <a:spcBef>
                <a:spcPts val="0"/>
              </a:spcBef>
              <a:spcAft>
                <a:spcPts val="0"/>
              </a:spcAft>
              <a:buSzPts val="2800"/>
              <a:buNone/>
              <a:defRPr>
                <a:latin typeface="Work Sans"/>
                <a:ea typeface="Work Sans"/>
                <a:cs typeface="Work Sans"/>
                <a:sym typeface="Work Sans"/>
              </a:defRPr>
            </a:lvl6pPr>
            <a:lvl7pPr lvl="6" rtl="0">
              <a:spcBef>
                <a:spcPts val="0"/>
              </a:spcBef>
              <a:spcAft>
                <a:spcPts val="0"/>
              </a:spcAft>
              <a:buSzPts val="2800"/>
              <a:buNone/>
              <a:defRPr>
                <a:latin typeface="Work Sans"/>
                <a:ea typeface="Work Sans"/>
                <a:cs typeface="Work Sans"/>
                <a:sym typeface="Work Sans"/>
              </a:defRPr>
            </a:lvl7pPr>
            <a:lvl8pPr lvl="7" rtl="0">
              <a:spcBef>
                <a:spcPts val="0"/>
              </a:spcBef>
              <a:spcAft>
                <a:spcPts val="0"/>
              </a:spcAft>
              <a:buSzPts val="2800"/>
              <a:buNone/>
              <a:defRPr>
                <a:latin typeface="Work Sans"/>
                <a:ea typeface="Work Sans"/>
                <a:cs typeface="Work Sans"/>
                <a:sym typeface="Work Sans"/>
              </a:defRPr>
            </a:lvl8pPr>
            <a:lvl9pPr lvl="8" rtl="0">
              <a:spcBef>
                <a:spcPts val="0"/>
              </a:spcBef>
              <a:spcAft>
                <a:spcPts val="0"/>
              </a:spcAft>
              <a:buSzPts val="2800"/>
              <a:buNone/>
              <a:defRPr>
                <a:latin typeface="Work Sans"/>
                <a:ea typeface="Work Sans"/>
                <a:cs typeface="Work Sans"/>
                <a:sym typeface="Work Sans"/>
              </a:defRPr>
            </a:lvl9pPr>
          </a:lstStyle>
          <a:p/>
        </p:txBody>
      </p:sp>
      <p:grpSp>
        <p:nvGrpSpPr>
          <p:cNvPr id="1009" name="Google Shape;1009;p22"/>
          <p:cNvGrpSpPr/>
          <p:nvPr/>
        </p:nvGrpSpPr>
        <p:grpSpPr>
          <a:xfrm>
            <a:off x="2217026" y="4350880"/>
            <a:ext cx="4709936" cy="630788"/>
            <a:chOff x="1807775" y="2360800"/>
            <a:chExt cx="3960925" cy="530475"/>
          </a:xfrm>
        </p:grpSpPr>
        <p:sp>
          <p:nvSpPr>
            <p:cNvPr id="1010" name="Google Shape;1010;p22"/>
            <p:cNvSpPr/>
            <p:nvPr/>
          </p:nvSpPr>
          <p:spPr>
            <a:xfrm>
              <a:off x="1807775" y="2360800"/>
              <a:ext cx="157700" cy="151800"/>
            </a:xfrm>
            <a:custGeom>
              <a:rect b="b" l="l" r="r" t="t"/>
              <a:pathLst>
                <a:path extrusionOk="0" h="6072" w="6308">
                  <a:moveTo>
                    <a:pt x="4858" y="1"/>
                  </a:moveTo>
                  <a:lnTo>
                    <a:pt x="1" y="4672"/>
                  </a:lnTo>
                  <a:lnTo>
                    <a:pt x="1" y="6072"/>
                  </a:lnTo>
                  <a:lnTo>
                    <a:pt x="630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2"/>
            <p:cNvSpPr/>
            <p:nvPr/>
          </p:nvSpPr>
          <p:spPr>
            <a:xfrm>
              <a:off x="1807775" y="2360800"/>
              <a:ext cx="375300" cy="359350"/>
            </a:xfrm>
            <a:custGeom>
              <a:rect b="b" l="l" r="r" t="t"/>
              <a:pathLst>
                <a:path extrusionOk="0" h="14374" w="15012">
                  <a:moveTo>
                    <a:pt x="13568" y="1"/>
                  </a:moveTo>
                  <a:lnTo>
                    <a:pt x="1" y="12979"/>
                  </a:lnTo>
                  <a:lnTo>
                    <a:pt x="1" y="14373"/>
                  </a:lnTo>
                  <a:lnTo>
                    <a:pt x="15011" y="19"/>
                  </a:lnTo>
                  <a:lnTo>
                    <a:pt x="1499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2"/>
            <p:cNvSpPr/>
            <p:nvPr/>
          </p:nvSpPr>
          <p:spPr>
            <a:xfrm>
              <a:off x="1807775" y="2360800"/>
              <a:ext cx="566575" cy="530475"/>
            </a:xfrm>
            <a:custGeom>
              <a:rect b="b" l="l" r="r" t="t"/>
              <a:pathLst>
                <a:path extrusionOk="0" h="21219" w="22663">
                  <a:moveTo>
                    <a:pt x="21212" y="1"/>
                  </a:moveTo>
                  <a:lnTo>
                    <a:pt x="1" y="20401"/>
                  </a:lnTo>
                  <a:lnTo>
                    <a:pt x="1" y="21219"/>
                  </a:lnTo>
                  <a:lnTo>
                    <a:pt x="602" y="21219"/>
                  </a:lnTo>
                  <a:lnTo>
                    <a:pt x="2266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2"/>
            <p:cNvSpPr/>
            <p:nvPr/>
          </p:nvSpPr>
          <p:spPr>
            <a:xfrm>
              <a:off x="1958475"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2"/>
            <p:cNvSpPr/>
            <p:nvPr/>
          </p:nvSpPr>
          <p:spPr>
            <a:xfrm>
              <a:off x="2152700" y="2360800"/>
              <a:ext cx="587925" cy="530475"/>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2"/>
            <p:cNvSpPr/>
            <p:nvPr/>
          </p:nvSpPr>
          <p:spPr>
            <a:xfrm>
              <a:off x="2324750"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2"/>
            <p:cNvSpPr/>
            <p:nvPr/>
          </p:nvSpPr>
          <p:spPr>
            <a:xfrm>
              <a:off x="2518975" y="2360800"/>
              <a:ext cx="587925" cy="530475"/>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2"/>
            <p:cNvSpPr/>
            <p:nvPr/>
          </p:nvSpPr>
          <p:spPr>
            <a:xfrm>
              <a:off x="2691025"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2"/>
            <p:cNvSpPr/>
            <p:nvPr/>
          </p:nvSpPr>
          <p:spPr>
            <a:xfrm>
              <a:off x="2885250" y="2360800"/>
              <a:ext cx="587925" cy="530475"/>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2"/>
            <p:cNvSpPr/>
            <p:nvPr/>
          </p:nvSpPr>
          <p:spPr>
            <a:xfrm>
              <a:off x="3057300"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2"/>
            <p:cNvSpPr/>
            <p:nvPr/>
          </p:nvSpPr>
          <p:spPr>
            <a:xfrm>
              <a:off x="3251525" y="2360800"/>
              <a:ext cx="587925" cy="530475"/>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2"/>
            <p:cNvSpPr/>
            <p:nvPr/>
          </p:nvSpPr>
          <p:spPr>
            <a:xfrm>
              <a:off x="3423575"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2"/>
            <p:cNvSpPr/>
            <p:nvPr/>
          </p:nvSpPr>
          <p:spPr>
            <a:xfrm>
              <a:off x="3617800" y="2360800"/>
              <a:ext cx="587925" cy="530475"/>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2"/>
            <p:cNvSpPr/>
            <p:nvPr/>
          </p:nvSpPr>
          <p:spPr>
            <a:xfrm>
              <a:off x="3789850"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2"/>
            <p:cNvSpPr/>
            <p:nvPr/>
          </p:nvSpPr>
          <p:spPr>
            <a:xfrm>
              <a:off x="3984075" y="2360800"/>
              <a:ext cx="587925" cy="530475"/>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2"/>
            <p:cNvSpPr/>
            <p:nvPr/>
          </p:nvSpPr>
          <p:spPr>
            <a:xfrm>
              <a:off x="4156125"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2"/>
            <p:cNvSpPr/>
            <p:nvPr/>
          </p:nvSpPr>
          <p:spPr>
            <a:xfrm>
              <a:off x="4350350" y="2360800"/>
              <a:ext cx="587925" cy="530475"/>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2"/>
            <p:cNvSpPr/>
            <p:nvPr/>
          </p:nvSpPr>
          <p:spPr>
            <a:xfrm>
              <a:off x="4522400"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2"/>
            <p:cNvSpPr/>
            <p:nvPr/>
          </p:nvSpPr>
          <p:spPr>
            <a:xfrm>
              <a:off x="4716625" y="2360800"/>
              <a:ext cx="587925" cy="530475"/>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2"/>
            <p:cNvSpPr/>
            <p:nvPr/>
          </p:nvSpPr>
          <p:spPr>
            <a:xfrm>
              <a:off x="4888675"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2"/>
            <p:cNvSpPr/>
            <p:nvPr/>
          </p:nvSpPr>
          <p:spPr>
            <a:xfrm>
              <a:off x="5082900" y="2360800"/>
              <a:ext cx="587925" cy="530475"/>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2"/>
            <p:cNvSpPr/>
            <p:nvPr/>
          </p:nvSpPr>
          <p:spPr>
            <a:xfrm>
              <a:off x="5254950" y="2400150"/>
              <a:ext cx="513750" cy="491125"/>
            </a:xfrm>
            <a:custGeom>
              <a:rect b="b" l="l" r="r" t="t"/>
              <a:pathLst>
                <a:path extrusionOk="0" h="19645" w="20550">
                  <a:moveTo>
                    <a:pt x="20549" y="0"/>
                  </a:moveTo>
                  <a:lnTo>
                    <a:pt x="1" y="19645"/>
                  </a:lnTo>
                  <a:lnTo>
                    <a:pt x="1456" y="19645"/>
                  </a:lnTo>
                  <a:lnTo>
                    <a:pt x="20549" y="1388"/>
                  </a:lnTo>
                  <a:lnTo>
                    <a:pt x="2054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2"/>
            <p:cNvSpPr/>
            <p:nvPr/>
          </p:nvSpPr>
          <p:spPr>
            <a:xfrm>
              <a:off x="5449175" y="2583975"/>
              <a:ext cx="319525" cy="307300"/>
            </a:xfrm>
            <a:custGeom>
              <a:rect b="b" l="l" r="r" t="t"/>
              <a:pathLst>
                <a:path extrusionOk="0" h="12292" w="12781">
                  <a:moveTo>
                    <a:pt x="12780" y="1"/>
                  </a:moveTo>
                  <a:lnTo>
                    <a:pt x="0" y="12292"/>
                  </a:lnTo>
                  <a:lnTo>
                    <a:pt x="1450" y="12292"/>
                  </a:lnTo>
                  <a:lnTo>
                    <a:pt x="12780" y="1401"/>
                  </a:lnTo>
                  <a:lnTo>
                    <a:pt x="1278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2"/>
            <p:cNvSpPr/>
            <p:nvPr/>
          </p:nvSpPr>
          <p:spPr>
            <a:xfrm>
              <a:off x="5621225" y="2750325"/>
              <a:ext cx="147475" cy="140950"/>
            </a:xfrm>
            <a:custGeom>
              <a:rect b="b" l="l" r="r" t="t"/>
              <a:pathLst>
                <a:path extrusionOk="0" h="5638" w="5899">
                  <a:moveTo>
                    <a:pt x="5898" y="0"/>
                  </a:moveTo>
                  <a:lnTo>
                    <a:pt x="1" y="5638"/>
                  </a:lnTo>
                  <a:lnTo>
                    <a:pt x="1456" y="5638"/>
                  </a:lnTo>
                  <a:lnTo>
                    <a:pt x="5898" y="1394"/>
                  </a:lnTo>
                  <a:lnTo>
                    <a:pt x="589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4" name="Google Shape;1034;p22"/>
          <p:cNvSpPr/>
          <p:nvPr/>
        </p:nvSpPr>
        <p:spPr>
          <a:xfrm>
            <a:off x="8557999" y="884875"/>
            <a:ext cx="881643" cy="878539"/>
          </a:xfrm>
          <a:custGeom>
            <a:rect b="b" l="l" r="r" t="t"/>
            <a:pathLst>
              <a:path extrusionOk="0" h="37653" w="37782">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5" name="Google Shape;1035;p22"/>
          <p:cNvGrpSpPr/>
          <p:nvPr/>
        </p:nvGrpSpPr>
        <p:grpSpPr>
          <a:xfrm>
            <a:off x="7917714" y="4706095"/>
            <a:ext cx="1026099" cy="275572"/>
            <a:chOff x="186866" y="4714725"/>
            <a:chExt cx="1026099" cy="275572"/>
          </a:xfrm>
        </p:grpSpPr>
        <p:grpSp>
          <p:nvGrpSpPr>
            <p:cNvPr id="1036" name="Google Shape;1036;p22"/>
            <p:cNvGrpSpPr/>
            <p:nvPr/>
          </p:nvGrpSpPr>
          <p:grpSpPr>
            <a:xfrm>
              <a:off x="186866" y="4714725"/>
              <a:ext cx="284553" cy="275572"/>
              <a:chOff x="3382050" y="3409600"/>
              <a:chExt cx="361200" cy="349800"/>
            </a:xfrm>
          </p:grpSpPr>
          <p:cxnSp>
            <p:nvCxnSpPr>
              <p:cNvPr id="1037" name="Google Shape;1037;p22"/>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1038" name="Google Shape;1038;p22"/>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1039" name="Google Shape;1039;p22"/>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0" name="Google Shape;1040;p22"/>
            <p:cNvGrpSpPr/>
            <p:nvPr/>
          </p:nvGrpSpPr>
          <p:grpSpPr>
            <a:xfrm>
              <a:off x="557654" y="4714725"/>
              <a:ext cx="284553" cy="275572"/>
              <a:chOff x="3382050" y="3409600"/>
              <a:chExt cx="361200" cy="349800"/>
            </a:xfrm>
          </p:grpSpPr>
          <p:cxnSp>
            <p:nvCxnSpPr>
              <p:cNvPr id="1041" name="Google Shape;1041;p22"/>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1042" name="Google Shape;1042;p22"/>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1043" name="Google Shape;1043;p22"/>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4" name="Google Shape;1044;p22"/>
            <p:cNvGrpSpPr/>
            <p:nvPr/>
          </p:nvGrpSpPr>
          <p:grpSpPr>
            <a:xfrm>
              <a:off x="928411" y="4714725"/>
              <a:ext cx="284553" cy="275572"/>
              <a:chOff x="3382050" y="3409600"/>
              <a:chExt cx="361200" cy="349800"/>
            </a:xfrm>
          </p:grpSpPr>
          <p:cxnSp>
            <p:nvCxnSpPr>
              <p:cNvPr id="1045" name="Google Shape;1045;p22"/>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1046" name="Google Shape;1046;p22"/>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1047" name="Google Shape;1047;p22"/>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48" name="Google Shape;1048;p22"/>
          <p:cNvGrpSpPr/>
          <p:nvPr/>
        </p:nvGrpSpPr>
        <p:grpSpPr>
          <a:xfrm>
            <a:off x="200139" y="4706095"/>
            <a:ext cx="1026099" cy="275572"/>
            <a:chOff x="186866" y="4714725"/>
            <a:chExt cx="1026099" cy="275572"/>
          </a:xfrm>
        </p:grpSpPr>
        <p:grpSp>
          <p:nvGrpSpPr>
            <p:cNvPr id="1049" name="Google Shape;1049;p22"/>
            <p:cNvGrpSpPr/>
            <p:nvPr/>
          </p:nvGrpSpPr>
          <p:grpSpPr>
            <a:xfrm>
              <a:off x="186866" y="4714725"/>
              <a:ext cx="284553" cy="275572"/>
              <a:chOff x="3382050" y="3409600"/>
              <a:chExt cx="361200" cy="349800"/>
            </a:xfrm>
          </p:grpSpPr>
          <p:cxnSp>
            <p:nvCxnSpPr>
              <p:cNvPr id="1050" name="Google Shape;1050;p22"/>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1051" name="Google Shape;1051;p22"/>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1052" name="Google Shape;1052;p22"/>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3" name="Google Shape;1053;p22"/>
            <p:cNvGrpSpPr/>
            <p:nvPr/>
          </p:nvGrpSpPr>
          <p:grpSpPr>
            <a:xfrm>
              <a:off x="557654" y="4714725"/>
              <a:ext cx="284553" cy="275572"/>
              <a:chOff x="3382050" y="3409600"/>
              <a:chExt cx="361200" cy="349800"/>
            </a:xfrm>
          </p:grpSpPr>
          <p:cxnSp>
            <p:nvCxnSpPr>
              <p:cNvPr id="1054" name="Google Shape;1054;p22"/>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1055" name="Google Shape;1055;p22"/>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1056" name="Google Shape;1056;p22"/>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7" name="Google Shape;1057;p22"/>
            <p:cNvGrpSpPr/>
            <p:nvPr/>
          </p:nvGrpSpPr>
          <p:grpSpPr>
            <a:xfrm>
              <a:off x="928411" y="4714725"/>
              <a:ext cx="284553" cy="275572"/>
              <a:chOff x="3382050" y="3409600"/>
              <a:chExt cx="361200" cy="349800"/>
            </a:xfrm>
          </p:grpSpPr>
          <p:cxnSp>
            <p:nvCxnSpPr>
              <p:cNvPr id="1058" name="Google Shape;1058;p22"/>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1059" name="Google Shape;1059;p22"/>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1060" name="Google Shape;1060;p22"/>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61" name="Google Shape;1061;p22"/>
          <p:cNvGrpSpPr/>
          <p:nvPr/>
        </p:nvGrpSpPr>
        <p:grpSpPr>
          <a:xfrm rot="5400000">
            <a:off x="-1095884" y="748640"/>
            <a:ext cx="2167925" cy="1026120"/>
            <a:chOff x="3433749" y="3828150"/>
            <a:chExt cx="2691069" cy="1273734"/>
          </a:xfrm>
        </p:grpSpPr>
        <p:grpSp>
          <p:nvGrpSpPr>
            <p:cNvPr id="1062" name="Google Shape;1062;p22"/>
            <p:cNvGrpSpPr/>
            <p:nvPr/>
          </p:nvGrpSpPr>
          <p:grpSpPr>
            <a:xfrm>
              <a:off x="3433749" y="3828150"/>
              <a:ext cx="1273734" cy="1273734"/>
              <a:chOff x="3136750" y="3524825"/>
              <a:chExt cx="1560375" cy="1560375"/>
            </a:xfrm>
          </p:grpSpPr>
          <p:sp>
            <p:nvSpPr>
              <p:cNvPr id="1063" name="Google Shape;1063;p22"/>
              <p:cNvSpPr/>
              <p:nvPr/>
            </p:nvSpPr>
            <p:spPr>
              <a:xfrm>
                <a:off x="3136750" y="3524825"/>
                <a:ext cx="1560375" cy="1560375"/>
              </a:xfrm>
              <a:custGeom>
                <a:rect b="b" l="l" r="r" t="t"/>
                <a:pathLst>
                  <a:path extrusionOk="0" fill="none" h="62415" w="62415">
                    <a:moveTo>
                      <a:pt x="62415" y="31205"/>
                    </a:moveTo>
                    <a:cubicBezTo>
                      <a:pt x="62415" y="39481"/>
                      <a:pt x="59125" y="47423"/>
                      <a:pt x="53277" y="53271"/>
                    </a:cubicBezTo>
                    <a:cubicBezTo>
                      <a:pt x="47423" y="59125"/>
                      <a:pt x="39487" y="62415"/>
                      <a:pt x="31211" y="62415"/>
                    </a:cubicBezTo>
                    <a:cubicBezTo>
                      <a:pt x="22928" y="62415"/>
                      <a:pt x="14992" y="59125"/>
                      <a:pt x="9138" y="53271"/>
                    </a:cubicBezTo>
                    <a:cubicBezTo>
                      <a:pt x="3290" y="47423"/>
                      <a:pt x="1" y="39481"/>
                      <a:pt x="1" y="31205"/>
                    </a:cubicBezTo>
                    <a:cubicBezTo>
                      <a:pt x="1" y="13971"/>
                      <a:pt x="13970" y="1"/>
                      <a:pt x="31211" y="1"/>
                    </a:cubicBezTo>
                    <a:cubicBezTo>
                      <a:pt x="39487" y="1"/>
                      <a:pt x="47423" y="3291"/>
                      <a:pt x="53277" y="9139"/>
                    </a:cubicBezTo>
                    <a:cubicBezTo>
                      <a:pt x="59125" y="14993"/>
                      <a:pt x="62415" y="22928"/>
                      <a:pt x="62415" y="31205"/>
                    </a:cubicBezTo>
                    <a:close/>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2"/>
              <p:cNvSpPr/>
              <p:nvPr/>
            </p:nvSpPr>
            <p:spPr>
              <a:xfrm>
                <a:off x="3272575" y="3865875"/>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2"/>
              <p:cNvSpPr/>
              <p:nvPr/>
            </p:nvSpPr>
            <p:spPr>
              <a:xfrm>
                <a:off x="3139700" y="4307875"/>
                <a:ext cx="1554475" cy="25"/>
              </a:xfrm>
              <a:custGeom>
                <a:rect b="b" l="l" r="r" t="t"/>
                <a:pathLst>
                  <a:path extrusionOk="0" fill="none" h="1" w="62179">
                    <a:moveTo>
                      <a:pt x="0" y="1"/>
                    </a:moveTo>
                    <a:lnTo>
                      <a:pt x="62179" y="1"/>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2"/>
              <p:cNvSpPr/>
              <p:nvPr/>
            </p:nvSpPr>
            <p:spPr>
              <a:xfrm>
                <a:off x="3272575" y="4750050"/>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2"/>
              <p:cNvSpPr/>
              <p:nvPr/>
            </p:nvSpPr>
            <p:spPr>
              <a:xfrm>
                <a:off x="4353275" y="3657725"/>
                <a:ext cx="25" cy="1300325"/>
              </a:xfrm>
              <a:custGeom>
                <a:rect b="b" l="l" r="r" t="t"/>
                <a:pathLst>
                  <a:path extrusionOk="0" fill="none" h="52013" w="1">
                    <a:moveTo>
                      <a:pt x="1" y="52013"/>
                    </a:moveTo>
                    <a:lnTo>
                      <a:pt x="1"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2"/>
              <p:cNvSpPr/>
              <p:nvPr/>
            </p:nvSpPr>
            <p:spPr>
              <a:xfrm>
                <a:off x="3486300" y="3657725"/>
                <a:ext cx="25" cy="1300325"/>
              </a:xfrm>
              <a:custGeom>
                <a:rect b="b" l="l" r="r" t="t"/>
                <a:pathLst>
                  <a:path extrusionOk="0" fill="none" h="52013" w="1">
                    <a:moveTo>
                      <a:pt x="1" y="0"/>
                    </a:moveTo>
                    <a:lnTo>
                      <a:pt x="1" y="52013"/>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2"/>
              <p:cNvSpPr/>
              <p:nvPr/>
            </p:nvSpPr>
            <p:spPr>
              <a:xfrm>
                <a:off x="3919800" y="3524825"/>
                <a:ext cx="25" cy="1560375"/>
              </a:xfrm>
              <a:custGeom>
                <a:rect b="b" l="l" r="r" t="t"/>
                <a:pathLst>
                  <a:path extrusionOk="0" fill="none" h="62415" w="1">
                    <a:moveTo>
                      <a:pt x="0" y="1"/>
                    </a:moveTo>
                    <a:lnTo>
                      <a:pt x="0" y="62415"/>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0" name="Google Shape;1070;p22"/>
            <p:cNvGrpSpPr/>
            <p:nvPr/>
          </p:nvGrpSpPr>
          <p:grpSpPr>
            <a:xfrm>
              <a:off x="4144758" y="3828150"/>
              <a:ext cx="1273734" cy="1273734"/>
              <a:chOff x="3136750" y="3524825"/>
              <a:chExt cx="1560375" cy="1560375"/>
            </a:xfrm>
          </p:grpSpPr>
          <p:sp>
            <p:nvSpPr>
              <p:cNvPr id="1071" name="Google Shape;1071;p22"/>
              <p:cNvSpPr/>
              <p:nvPr/>
            </p:nvSpPr>
            <p:spPr>
              <a:xfrm>
                <a:off x="3136750" y="3524825"/>
                <a:ext cx="1560375" cy="1560375"/>
              </a:xfrm>
              <a:custGeom>
                <a:rect b="b" l="l" r="r" t="t"/>
                <a:pathLst>
                  <a:path extrusionOk="0" fill="none" h="62415" w="62415">
                    <a:moveTo>
                      <a:pt x="62415" y="31205"/>
                    </a:moveTo>
                    <a:cubicBezTo>
                      <a:pt x="62415" y="39481"/>
                      <a:pt x="59125" y="47423"/>
                      <a:pt x="53277" y="53271"/>
                    </a:cubicBezTo>
                    <a:cubicBezTo>
                      <a:pt x="47423" y="59125"/>
                      <a:pt x="39487" y="62415"/>
                      <a:pt x="31211" y="62415"/>
                    </a:cubicBezTo>
                    <a:cubicBezTo>
                      <a:pt x="22928" y="62415"/>
                      <a:pt x="14992" y="59125"/>
                      <a:pt x="9138" y="53271"/>
                    </a:cubicBezTo>
                    <a:cubicBezTo>
                      <a:pt x="3290" y="47423"/>
                      <a:pt x="1" y="39481"/>
                      <a:pt x="1" y="31205"/>
                    </a:cubicBezTo>
                    <a:cubicBezTo>
                      <a:pt x="1" y="13971"/>
                      <a:pt x="13970" y="1"/>
                      <a:pt x="31211" y="1"/>
                    </a:cubicBezTo>
                    <a:cubicBezTo>
                      <a:pt x="39487" y="1"/>
                      <a:pt x="47423" y="3291"/>
                      <a:pt x="53277" y="9139"/>
                    </a:cubicBezTo>
                    <a:cubicBezTo>
                      <a:pt x="59125" y="14993"/>
                      <a:pt x="62415" y="22928"/>
                      <a:pt x="62415" y="31205"/>
                    </a:cubicBezTo>
                    <a:close/>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2"/>
              <p:cNvSpPr/>
              <p:nvPr/>
            </p:nvSpPr>
            <p:spPr>
              <a:xfrm>
                <a:off x="3272575" y="3865875"/>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2"/>
              <p:cNvSpPr/>
              <p:nvPr/>
            </p:nvSpPr>
            <p:spPr>
              <a:xfrm>
                <a:off x="3139700" y="4307875"/>
                <a:ext cx="1554475" cy="25"/>
              </a:xfrm>
              <a:custGeom>
                <a:rect b="b" l="l" r="r" t="t"/>
                <a:pathLst>
                  <a:path extrusionOk="0" fill="none" h="1" w="62179">
                    <a:moveTo>
                      <a:pt x="0" y="1"/>
                    </a:moveTo>
                    <a:lnTo>
                      <a:pt x="62179" y="1"/>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2"/>
              <p:cNvSpPr/>
              <p:nvPr/>
            </p:nvSpPr>
            <p:spPr>
              <a:xfrm>
                <a:off x="3272575" y="4750050"/>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2"/>
              <p:cNvSpPr/>
              <p:nvPr/>
            </p:nvSpPr>
            <p:spPr>
              <a:xfrm>
                <a:off x="4353275" y="3657725"/>
                <a:ext cx="25" cy="1300325"/>
              </a:xfrm>
              <a:custGeom>
                <a:rect b="b" l="l" r="r" t="t"/>
                <a:pathLst>
                  <a:path extrusionOk="0" fill="none" h="52013" w="1">
                    <a:moveTo>
                      <a:pt x="1" y="52013"/>
                    </a:moveTo>
                    <a:lnTo>
                      <a:pt x="1"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2"/>
              <p:cNvSpPr/>
              <p:nvPr/>
            </p:nvSpPr>
            <p:spPr>
              <a:xfrm>
                <a:off x="3486300" y="3657725"/>
                <a:ext cx="25" cy="1300325"/>
              </a:xfrm>
              <a:custGeom>
                <a:rect b="b" l="l" r="r" t="t"/>
                <a:pathLst>
                  <a:path extrusionOk="0" fill="none" h="52013" w="1">
                    <a:moveTo>
                      <a:pt x="1" y="0"/>
                    </a:moveTo>
                    <a:lnTo>
                      <a:pt x="1" y="52013"/>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2"/>
              <p:cNvSpPr/>
              <p:nvPr/>
            </p:nvSpPr>
            <p:spPr>
              <a:xfrm>
                <a:off x="3919800" y="3524825"/>
                <a:ext cx="25" cy="1560375"/>
              </a:xfrm>
              <a:custGeom>
                <a:rect b="b" l="l" r="r" t="t"/>
                <a:pathLst>
                  <a:path extrusionOk="0" fill="none" h="62415" w="1">
                    <a:moveTo>
                      <a:pt x="0" y="1"/>
                    </a:moveTo>
                    <a:lnTo>
                      <a:pt x="0" y="62415"/>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8" name="Google Shape;1078;p22"/>
            <p:cNvGrpSpPr/>
            <p:nvPr/>
          </p:nvGrpSpPr>
          <p:grpSpPr>
            <a:xfrm>
              <a:off x="4851083" y="3828150"/>
              <a:ext cx="1273734" cy="1273734"/>
              <a:chOff x="3136750" y="3524825"/>
              <a:chExt cx="1560375" cy="1560375"/>
            </a:xfrm>
          </p:grpSpPr>
          <p:sp>
            <p:nvSpPr>
              <p:cNvPr id="1079" name="Google Shape;1079;p22"/>
              <p:cNvSpPr/>
              <p:nvPr/>
            </p:nvSpPr>
            <p:spPr>
              <a:xfrm>
                <a:off x="3136750" y="3524825"/>
                <a:ext cx="1560375" cy="1560375"/>
              </a:xfrm>
              <a:custGeom>
                <a:rect b="b" l="l" r="r" t="t"/>
                <a:pathLst>
                  <a:path extrusionOk="0" fill="none" h="62415" w="62415">
                    <a:moveTo>
                      <a:pt x="62415" y="31205"/>
                    </a:moveTo>
                    <a:cubicBezTo>
                      <a:pt x="62415" y="39481"/>
                      <a:pt x="59125" y="47423"/>
                      <a:pt x="53277" y="53271"/>
                    </a:cubicBezTo>
                    <a:cubicBezTo>
                      <a:pt x="47423" y="59125"/>
                      <a:pt x="39487" y="62415"/>
                      <a:pt x="31211" y="62415"/>
                    </a:cubicBezTo>
                    <a:cubicBezTo>
                      <a:pt x="22928" y="62415"/>
                      <a:pt x="14992" y="59125"/>
                      <a:pt x="9138" y="53271"/>
                    </a:cubicBezTo>
                    <a:cubicBezTo>
                      <a:pt x="3290" y="47423"/>
                      <a:pt x="1" y="39481"/>
                      <a:pt x="1" y="31205"/>
                    </a:cubicBezTo>
                    <a:cubicBezTo>
                      <a:pt x="1" y="13971"/>
                      <a:pt x="13970" y="1"/>
                      <a:pt x="31211" y="1"/>
                    </a:cubicBezTo>
                    <a:cubicBezTo>
                      <a:pt x="39487" y="1"/>
                      <a:pt x="47423" y="3291"/>
                      <a:pt x="53277" y="9139"/>
                    </a:cubicBezTo>
                    <a:cubicBezTo>
                      <a:pt x="59125" y="14993"/>
                      <a:pt x="62415" y="22928"/>
                      <a:pt x="62415" y="31205"/>
                    </a:cubicBezTo>
                    <a:close/>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2"/>
              <p:cNvSpPr/>
              <p:nvPr/>
            </p:nvSpPr>
            <p:spPr>
              <a:xfrm>
                <a:off x="3272575" y="3865875"/>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2"/>
              <p:cNvSpPr/>
              <p:nvPr/>
            </p:nvSpPr>
            <p:spPr>
              <a:xfrm>
                <a:off x="3139700" y="4307875"/>
                <a:ext cx="1554475" cy="25"/>
              </a:xfrm>
              <a:custGeom>
                <a:rect b="b" l="l" r="r" t="t"/>
                <a:pathLst>
                  <a:path extrusionOk="0" fill="none" h="1" w="62179">
                    <a:moveTo>
                      <a:pt x="0" y="1"/>
                    </a:moveTo>
                    <a:lnTo>
                      <a:pt x="62179" y="1"/>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2"/>
              <p:cNvSpPr/>
              <p:nvPr/>
            </p:nvSpPr>
            <p:spPr>
              <a:xfrm>
                <a:off x="3272575" y="4750050"/>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2"/>
              <p:cNvSpPr/>
              <p:nvPr/>
            </p:nvSpPr>
            <p:spPr>
              <a:xfrm>
                <a:off x="4353275" y="3657725"/>
                <a:ext cx="25" cy="1300325"/>
              </a:xfrm>
              <a:custGeom>
                <a:rect b="b" l="l" r="r" t="t"/>
                <a:pathLst>
                  <a:path extrusionOk="0" fill="none" h="52013" w="1">
                    <a:moveTo>
                      <a:pt x="1" y="52013"/>
                    </a:moveTo>
                    <a:lnTo>
                      <a:pt x="1"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2"/>
              <p:cNvSpPr/>
              <p:nvPr/>
            </p:nvSpPr>
            <p:spPr>
              <a:xfrm>
                <a:off x="3486300" y="3657725"/>
                <a:ext cx="25" cy="1300325"/>
              </a:xfrm>
              <a:custGeom>
                <a:rect b="b" l="l" r="r" t="t"/>
                <a:pathLst>
                  <a:path extrusionOk="0" fill="none" h="52013" w="1">
                    <a:moveTo>
                      <a:pt x="1" y="0"/>
                    </a:moveTo>
                    <a:lnTo>
                      <a:pt x="1" y="52013"/>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2"/>
              <p:cNvSpPr/>
              <p:nvPr/>
            </p:nvSpPr>
            <p:spPr>
              <a:xfrm>
                <a:off x="3919800" y="3524825"/>
                <a:ext cx="25" cy="1560375"/>
              </a:xfrm>
              <a:custGeom>
                <a:rect b="b" l="l" r="r" t="t"/>
                <a:pathLst>
                  <a:path extrusionOk="0" fill="none" h="62415" w="1">
                    <a:moveTo>
                      <a:pt x="0" y="1"/>
                    </a:moveTo>
                    <a:lnTo>
                      <a:pt x="0" y="62415"/>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086" name="Shape 1086"/>
        <p:cNvGrpSpPr/>
        <p:nvPr/>
      </p:nvGrpSpPr>
      <p:grpSpPr>
        <a:xfrm>
          <a:off x="0" y="0"/>
          <a:ext cx="0" cy="0"/>
          <a:chOff x="0" y="0"/>
          <a:chExt cx="0" cy="0"/>
        </a:xfrm>
      </p:grpSpPr>
      <p:sp>
        <p:nvSpPr>
          <p:cNvPr id="1087" name="Google Shape;1087;p23"/>
          <p:cNvSpPr txBox="1"/>
          <p:nvPr>
            <p:ph type="title"/>
          </p:nvPr>
        </p:nvSpPr>
        <p:spPr>
          <a:xfrm>
            <a:off x="1677450" y="782750"/>
            <a:ext cx="57891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6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88" name="Google Shape;1088;p23"/>
          <p:cNvSpPr txBox="1"/>
          <p:nvPr>
            <p:ph idx="1" type="subTitle"/>
          </p:nvPr>
        </p:nvSpPr>
        <p:spPr>
          <a:xfrm>
            <a:off x="1677450" y="1841450"/>
            <a:ext cx="5789100" cy="10587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089" name="Google Shape;1089;p23"/>
          <p:cNvSpPr txBox="1"/>
          <p:nvPr/>
        </p:nvSpPr>
        <p:spPr>
          <a:xfrm>
            <a:off x="1810050" y="3611950"/>
            <a:ext cx="55239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Work Sans"/>
                <a:ea typeface="Work Sans"/>
                <a:cs typeface="Work Sans"/>
                <a:sym typeface="Work Sans"/>
              </a:rPr>
              <a:t>CREDITS:</a:t>
            </a:r>
            <a:r>
              <a:rPr lang="en" sz="1200">
                <a:solidFill>
                  <a:schemeClr val="dk1"/>
                </a:solidFill>
                <a:latin typeface="Work Sans"/>
                <a:ea typeface="Work Sans"/>
                <a:cs typeface="Work Sans"/>
                <a:sym typeface="Work Sans"/>
              </a:rPr>
              <a:t> This presentation template was created by </a:t>
            </a:r>
            <a:r>
              <a:rPr b="1" lang="en" sz="1200">
                <a:solidFill>
                  <a:schemeClr val="hlink"/>
                </a:solidFill>
                <a:uFill>
                  <a:noFill/>
                </a:uFill>
                <a:latin typeface="Work Sans"/>
                <a:ea typeface="Work Sans"/>
                <a:cs typeface="Work Sans"/>
                <a:sym typeface="Work Sans"/>
                <a:hlinkClick r:id="rId2"/>
              </a:rPr>
              <a:t>Slidesgo</a:t>
            </a:r>
            <a:r>
              <a:rPr lang="en" sz="1200">
                <a:solidFill>
                  <a:schemeClr val="dk1"/>
                </a:solidFill>
                <a:latin typeface="Work Sans"/>
                <a:ea typeface="Work Sans"/>
                <a:cs typeface="Work Sans"/>
                <a:sym typeface="Work Sans"/>
              </a:rPr>
              <a:t>, and includes icons by </a:t>
            </a:r>
            <a:r>
              <a:rPr b="1" lang="en" sz="1200">
                <a:solidFill>
                  <a:schemeClr val="dk1"/>
                </a:solidFill>
                <a:uFill>
                  <a:noFill/>
                </a:uFill>
                <a:latin typeface="Work Sans"/>
                <a:ea typeface="Work Sans"/>
                <a:cs typeface="Work Sans"/>
                <a:sym typeface="Work Sans"/>
                <a:hlinkClick r:id="rId3">
                  <a:extLst>
                    <a:ext uri="{A12FA001-AC4F-418D-AE19-62706E023703}">
                      <ahyp:hlinkClr val="tx"/>
                    </a:ext>
                  </a:extLst>
                </a:hlinkClick>
              </a:rPr>
              <a:t>Flaticon</a:t>
            </a:r>
            <a:r>
              <a:rPr lang="en" sz="1200">
                <a:solidFill>
                  <a:schemeClr val="dk1"/>
                </a:solidFill>
                <a:latin typeface="Work Sans"/>
                <a:ea typeface="Work Sans"/>
                <a:cs typeface="Work Sans"/>
                <a:sym typeface="Work Sans"/>
              </a:rPr>
              <a:t>, and infographics &amp; images by </a:t>
            </a:r>
            <a:r>
              <a:rPr b="1" lang="en" sz="1200">
                <a:solidFill>
                  <a:schemeClr val="dk1"/>
                </a:solidFill>
                <a:uFill>
                  <a:noFill/>
                </a:uFill>
                <a:latin typeface="Work Sans"/>
                <a:ea typeface="Work Sans"/>
                <a:cs typeface="Work Sans"/>
                <a:sym typeface="Work Sans"/>
                <a:hlinkClick r:id="rId4">
                  <a:extLst>
                    <a:ext uri="{A12FA001-AC4F-418D-AE19-62706E023703}">
                      <ahyp:hlinkClr val="tx"/>
                    </a:ext>
                  </a:extLst>
                </a:hlinkClick>
              </a:rPr>
              <a:t>Freepik</a:t>
            </a:r>
            <a:r>
              <a:rPr lang="en" sz="1200">
                <a:solidFill>
                  <a:schemeClr val="dk1"/>
                </a:solidFill>
                <a:latin typeface="Work Sans"/>
                <a:ea typeface="Work Sans"/>
                <a:cs typeface="Work Sans"/>
                <a:sym typeface="Work Sans"/>
              </a:rPr>
              <a:t> </a:t>
            </a:r>
            <a:endParaRPr b="1" sz="1200">
              <a:solidFill>
                <a:schemeClr val="dk1"/>
              </a:solidFill>
              <a:latin typeface="Work Sans"/>
              <a:ea typeface="Work Sans"/>
              <a:cs typeface="Work Sans"/>
              <a:sym typeface="Work Sans"/>
            </a:endParaRPr>
          </a:p>
        </p:txBody>
      </p:sp>
      <p:sp>
        <p:nvSpPr>
          <p:cNvPr id="1090" name="Google Shape;1090;p23"/>
          <p:cNvSpPr/>
          <p:nvPr/>
        </p:nvSpPr>
        <p:spPr>
          <a:xfrm>
            <a:off x="259560" y="219264"/>
            <a:ext cx="907335" cy="904143"/>
          </a:xfrm>
          <a:custGeom>
            <a:rect b="b" l="l" r="r" t="t"/>
            <a:pathLst>
              <a:path extrusionOk="0" h="37653" w="37782">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1" name="Google Shape;1091;p23"/>
          <p:cNvGrpSpPr/>
          <p:nvPr/>
        </p:nvGrpSpPr>
        <p:grpSpPr>
          <a:xfrm rot="5400000">
            <a:off x="-937693" y="3271171"/>
            <a:ext cx="3301827" cy="442204"/>
            <a:chOff x="1807775" y="2360800"/>
            <a:chExt cx="3960925" cy="530475"/>
          </a:xfrm>
        </p:grpSpPr>
        <p:sp>
          <p:nvSpPr>
            <p:cNvPr id="1092" name="Google Shape;1092;p23"/>
            <p:cNvSpPr/>
            <p:nvPr/>
          </p:nvSpPr>
          <p:spPr>
            <a:xfrm>
              <a:off x="1807775" y="2360800"/>
              <a:ext cx="157700" cy="151800"/>
            </a:xfrm>
            <a:custGeom>
              <a:rect b="b" l="l" r="r" t="t"/>
              <a:pathLst>
                <a:path extrusionOk="0" h="6072" w="6308">
                  <a:moveTo>
                    <a:pt x="4858" y="1"/>
                  </a:moveTo>
                  <a:lnTo>
                    <a:pt x="1" y="4672"/>
                  </a:lnTo>
                  <a:lnTo>
                    <a:pt x="1" y="6072"/>
                  </a:lnTo>
                  <a:lnTo>
                    <a:pt x="630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3"/>
            <p:cNvSpPr/>
            <p:nvPr/>
          </p:nvSpPr>
          <p:spPr>
            <a:xfrm>
              <a:off x="1807775" y="2360800"/>
              <a:ext cx="375300" cy="359350"/>
            </a:xfrm>
            <a:custGeom>
              <a:rect b="b" l="l" r="r" t="t"/>
              <a:pathLst>
                <a:path extrusionOk="0" h="14374" w="15012">
                  <a:moveTo>
                    <a:pt x="13568" y="1"/>
                  </a:moveTo>
                  <a:lnTo>
                    <a:pt x="1" y="12979"/>
                  </a:lnTo>
                  <a:lnTo>
                    <a:pt x="1" y="14373"/>
                  </a:lnTo>
                  <a:lnTo>
                    <a:pt x="15011" y="19"/>
                  </a:lnTo>
                  <a:lnTo>
                    <a:pt x="1499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3"/>
            <p:cNvSpPr/>
            <p:nvPr/>
          </p:nvSpPr>
          <p:spPr>
            <a:xfrm>
              <a:off x="1807775" y="2360800"/>
              <a:ext cx="566575" cy="530475"/>
            </a:xfrm>
            <a:custGeom>
              <a:rect b="b" l="l" r="r" t="t"/>
              <a:pathLst>
                <a:path extrusionOk="0" h="21219" w="22663">
                  <a:moveTo>
                    <a:pt x="21212" y="1"/>
                  </a:moveTo>
                  <a:lnTo>
                    <a:pt x="1" y="20401"/>
                  </a:lnTo>
                  <a:lnTo>
                    <a:pt x="1" y="21219"/>
                  </a:lnTo>
                  <a:lnTo>
                    <a:pt x="602" y="21219"/>
                  </a:lnTo>
                  <a:lnTo>
                    <a:pt x="2266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3"/>
            <p:cNvSpPr/>
            <p:nvPr/>
          </p:nvSpPr>
          <p:spPr>
            <a:xfrm>
              <a:off x="1958475"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3"/>
            <p:cNvSpPr/>
            <p:nvPr/>
          </p:nvSpPr>
          <p:spPr>
            <a:xfrm>
              <a:off x="2152700" y="2360800"/>
              <a:ext cx="587925" cy="530475"/>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3"/>
            <p:cNvSpPr/>
            <p:nvPr/>
          </p:nvSpPr>
          <p:spPr>
            <a:xfrm>
              <a:off x="2324750"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3"/>
            <p:cNvSpPr/>
            <p:nvPr/>
          </p:nvSpPr>
          <p:spPr>
            <a:xfrm>
              <a:off x="2518975" y="2360800"/>
              <a:ext cx="587925" cy="530475"/>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3"/>
            <p:cNvSpPr/>
            <p:nvPr/>
          </p:nvSpPr>
          <p:spPr>
            <a:xfrm>
              <a:off x="2691025"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3"/>
            <p:cNvSpPr/>
            <p:nvPr/>
          </p:nvSpPr>
          <p:spPr>
            <a:xfrm>
              <a:off x="2885250" y="2360800"/>
              <a:ext cx="587925" cy="530475"/>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3"/>
            <p:cNvSpPr/>
            <p:nvPr/>
          </p:nvSpPr>
          <p:spPr>
            <a:xfrm>
              <a:off x="3057300"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3"/>
            <p:cNvSpPr/>
            <p:nvPr/>
          </p:nvSpPr>
          <p:spPr>
            <a:xfrm>
              <a:off x="3251525" y="2360800"/>
              <a:ext cx="587925" cy="530475"/>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3"/>
            <p:cNvSpPr/>
            <p:nvPr/>
          </p:nvSpPr>
          <p:spPr>
            <a:xfrm>
              <a:off x="3423575"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3"/>
            <p:cNvSpPr/>
            <p:nvPr/>
          </p:nvSpPr>
          <p:spPr>
            <a:xfrm>
              <a:off x="3617800" y="2360800"/>
              <a:ext cx="587925" cy="530475"/>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3"/>
            <p:cNvSpPr/>
            <p:nvPr/>
          </p:nvSpPr>
          <p:spPr>
            <a:xfrm>
              <a:off x="3789850"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3"/>
            <p:cNvSpPr/>
            <p:nvPr/>
          </p:nvSpPr>
          <p:spPr>
            <a:xfrm>
              <a:off x="3984075" y="2360800"/>
              <a:ext cx="587925" cy="530475"/>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3"/>
            <p:cNvSpPr/>
            <p:nvPr/>
          </p:nvSpPr>
          <p:spPr>
            <a:xfrm>
              <a:off x="4156125"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3"/>
            <p:cNvSpPr/>
            <p:nvPr/>
          </p:nvSpPr>
          <p:spPr>
            <a:xfrm>
              <a:off x="4350350" y="2360800"/>
              <a:ext cx="587925" cy="530475"/>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3"/>
            <p:cNvSpPr/>
            <p:nvPr/>
          </p:nvSpPr>
          <p:spPr>
            <a:xfrm>
              <a:off x="4522400"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3"/>
            <p:cNvSpPr/>
            <p:nvPr/>
          </p:nvSpPr>
          <p:spPr>
            <a:xfrm>
              <a:off x="4716625" y="2360800"/>
              <a:ext cx="587925" cy="530475"/>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3"/>
            <p:cNvSpPr/>
            <p:nvPr/>
          </p:nvSpPr>
          <p:spPr>
            <a:xfrm>
              <a:off x="4888675"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3"/>
            <p:cNvSpPr/>
            <p:nvPr/>
          </p:nvSpPr>
          <p:spPr>
            <a:xfrm>
              <a:off x="5082900" y="2360800"/>
              <a:ext cx="587925" cy="530475"/>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3"/>
            <p:cNvSpPr/>
            <p:nvPr/>
          </p:nvSpPr>
          <p:spPr>
            <a:xfrm>
              <a:off x="5254950" y="2400150"/>
              <a:ext cx="513750" cy="491125"/>
            </a:xfrm>
            <a:custGeom>
              <a:rect b="b" l="l" r="r" t="t"/>
              <a:pathLst>
                <a:path extrusionOk="0" h="19645" w="20550">
                  <a:moveTo>
                    <a:pt x="20549" y="0"/>
                  </a:moveTo>
                  <a:lnTo>
                    <a:pt x="1" y="19645"/>
                  </a:lnTo>
                  <a:lnTo>
                    <a:pt x="1456" y="19645"/>
                  </a:lnTo>
                  <a:lnTo>
                    <a:pt x="20549" y="1388"/>
                  </a:lnTo>
                  <a:lnTo>
                    <a:pt x="2054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3"/>
            <p:cNvSpPr/>
            <p:nvPr/>
          </p:nvSpPr>
          <p:spPr>
            <a:xfrm>
              <a:off x="5449175" y="2583975"/>
              <a:ext cx="319525" cy="307300"/>
            </a:xfrm>
            <a:custGeom>
              <a:rect b="b" l="l" r="r" t="t"/>
              <a:pathLst>
                <a:path extrusionOk="0" h="12292" w="12781">
                  <a:moveTo>
                    <a:pt x="12780" y="1"/>
                  </a:moveTo>
                  <a:lnTo>
                    <a:pt x="0" y="12292"/>
                  </a:lnTo>
                  <a:lnTo>
                    <a:pt x="1450" y="12292"/>
                  </a:lnTo>
                  <a:lnTo>
                    <a:pt x="12780" y="1401"/>
                  </a:lnTo>
                  <a:lnTo>
                    <a:pt x="1278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3"/>
            <p:cNvSpPr/>
            <p:nvPr/>
          </p:nvSpPr>
          <p:spPr>
            <a:xfrm>
              <a:off x="5621225" y="2750325"/>
              <a:ext cx="147475" cy="140950"/>
            </a:xfrm>
            <a:custGeom>
              <a:rect b="b" l="l" r="r" t="t"/>
              <a:pathLst>
                <a:path extrusionOk="0" h="5638" w="5899">
                  <a:moveTo>
                    <a:pt x="5898" y="0"/>
                  </a:moveTo>
                  <a:lnTo>
                    <a:pt x="1" y="5638"/>
                  </a:lnTo>
                  <a:lnTo>
                    <a:pt x="1456" y="5638"/>
                  </a:lnTo>
                  <a:lnTo>
                    <a:pt x="5898" y="1394"/>
                  </a:lnTo>
                  <a:lnTo>
                    <a:pt x="589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6" name="Google Shape;1116;p23"/>
          <p:cNvGrpSpPr/>
          <p:nvPr/>
        </p:nvGrpSpPr>
        <p:grpSpPr>
          <a:xfrm>
            <a:off x="3688180" y="4732550"/>
            <a:ext cx="1767635" cy="275572"/>
            <a:chOff x="905155" y="578800"/>
            <a:chExt cx="1767635" cy="275572"/>
          </a:xfrm>
        </p:grpSpPr>
        <p:grpSp>
          <p:nvGrpSpPr>
            <p:cNvPr id="1117" name="Google Shape;1117;p23"/>
            <p:cNvGrpSpPr/>
            <p:nvPr/>
          </p:nvGrpSpPr>
          <p:grpSpPr>
            <a:xfrm>
              <a:off x="905155" y="578800"/>
              <a:ext cx="284553" cy="275572"/>
              <a:chOff x="3382050" y="3409600"/>
              <a:chExt cx="361200" cy="349800"/>
            </a:xfrm>
          </p:grpSpPr>
          <p:cxnSp>
            <p:nvCxnSpPr>
              <p:cNvPr id="1118" name="Google Shape;1118;p23"/>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1119" name="Google Shape;1119;p23"/>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1120" name="Google Shape;1120;p23"/>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1" name="Google Shape;1121;p23"/>
            <p:cNvGrpSpPr/>
            <p:nvPr/>
          </p:nvGrpSpPr>
          <p:grpSpPr>
            <a:xfrm>
              <a:off x="1275933" y="578800"/>
              <a:ext cx="284553" cy="275572"/>
              <a:chOff x="3382050" y="3409600"/>
              <a:chExt cx="361200" cy="349800"/>
            </a:xfrm>
          </p:grpSpPr>
          <p:cxnSp>
            <p:nvCxnSpPr>
              <p:cNvPr id="1122" name="Google Shape;1122;p23"/>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1123" name="Google Shape;1123;p23"/>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1124" name="Google Shape;1124;p23"/>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5" name="Google Shape;1125;p23"/>
            <p:cNvGrpSpPr/>
            <p:nvPr/>
          </p:nvGrpSpPr>
          <p:grpSpPr>
            <a:xfrm>
              <a:off x="1646691" y="578800"/>
              <a:ext cx="284553" cy="275572"/>
              <a:chOff x="3382050" y="3409600"/>
              <a:chExt cx="361200" cy="349800"/>
            </a:xfrm>
          </p:grpSpPr>
          <p:cxnSp>
            <p:nvCxnSpPr>
              <p:cNvPr id="1126" name="Google Shape;1126;p23"/>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1127" name="Google Shape;1127;p23"/>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1128" name="Google Shape;1128;p23"/>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23"/>
            <p:cNvGrpSpPr/>
            <p:nvPr/>
          </p:nvGrpSpPr>
          <p:grpSpPr>
            <a:xfrm>
              <a:off x="2017479" y="578800"/>
              <a:ext cx="284553" cy="275572"/>
              <a:chOff x="3382050" y="3409600"/>
              <a:chExt cx="361200" cy="349800"/>
            </a:xfrm>
          </p:grpSpPr>
          <p:cxnSp>
            <p:nvCxnSpPr>
              <p:cNvPr id="1130" name="Google Shape;1130;p23"/>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1131" name="Google Shape;1131;p23"/>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1132" name="Google Shape;1132;p23"/>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3" name="Google Shape;1133;p23"/>
            <p:cNvGrpSpPr/>
            <p:nvPr/>
          </p:nvGrpSpPr>
          <p:grpSpPr>
            <a:xfrm>
              <a:off x="2388236" y="578800"/>
              <a:ext cx="284553" cy="275572"/>
              <a:chOff x="3382050" y="3409600"/>
              <a:chExt cx="361200" cy="349800"/>
            </a:xfrm>
          </p:grpSpPr>
          <p:cxnSp>
            <p:nvCxnSpPr>
              <p:cNvPr id="1134" name="Google Shape;1134;p23"/>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1135" name="Google Shape;1135;p23"/>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1136" name="Google Shape;1136;p23"/>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137" name="Shape 1137"/>
        <p:cNvGrpSpPr/>
        <p:nvPr/>
      </p:nvGrpSpPr>
      <p:grpSpPr>
        <a:xfrm>
          <a:off x="0" y="0"/>
          <a:ext cx="0" cy="0"/>
          <a:chOff x="0" y="0"/>
          <a:chExt cx="0" cy="0"/>
        </a:xfrm>
      </p:grpSpPr>
      <p:grpSp>
        <p:nvGrpSpPr>
          <p:cNvPr id="1138" name="Google Shape;1138;p24"/>
          <p:cNvGrpSpPr/>
          <p:nvPr/>
        </p:nvGrpSpPr>
        <p:grpSpPr>
          <a:xfrm>
            <a:off x="6696114" y="4603997"/>
            <a:ext cx="2447852" cy="327834"/>
            <a:chOff x="1807775" y="2360800"/>
            <a:chExt cx="3960925" cy="530475"/>
          </a:xfrm>
        </p:grpSpPr>
        <p:sp>
          <p:nvSpPr>
            <p:cNvPr id="1139" name="Google Shape;1139;p24"/>
            <p:cNvSpPr/>
            <p:nvPr/>
          </p:nvSpPr>
          <p:spPr>
            <a:xfrm>
              <a:off x="1807775" y="2360800"/>
              <a:ext cx="157700" cy="151800"/>
            </a:xfrm>
            <a:custGeom>
              <a:rect b="b" l="l" r="r" t="t"/>
              <a:pathLst>
                <a:path extrusionOk="0" h="6072" w="6308">
                  <a:moveTo>
                    <a:pt x="4858" y="1"/>
                  </a:moveTo>
                  <a:lnTo>
                    <a:pt x="1" y="4672"/>
                  </a:lnTo>
                  <a:lnTo>
                    <a:pt x="1" y="6072"/>
                  </a:lnTo>
                  <a:lnTo>
                    <a:pt x="630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4"/>
            <p:cNvSpPr/>
            <p:nvPr/>
          </p:nvSpPr>
          <p:spPr>
            <a:xfrm>
              <a:off x="1807775" y="2360800"/>
              <a:ext cx="375300" cy="359350"/>
            </a:xfrm>
            <a:custGeom>
              <a:rect b="b" l="l" r="r" t="t"/>
              <a:pathLst>
                <a:path extrusionOk="0" h="14374" w="15012">
                  <a:moveTo>
                    <a:pt x="13568" y="1"/>
                  </a:moveTo>
                  <a:lnTo>
                    <a:pt x="1" y="12979"/>
                  </a:lnTo>
                  <a:lnTo>
                    <a:pt x="1" y="14373"/>
                  </a:lnTo>
                  <a:lnTo>
                    <a:pt x="15011" y="19"/>
                  </a:lnTo>
                  <a:lnTo>
                    <a:pt x="1499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4"/>
            <p:cNvSpPr/>
            <p:nvPr/>
          </p:nvSpPr>
          <p:spPr>
            <a:xfrm>
              <a:off x="1807775" y="2360800"/>
              <a:ext cx="566575" cy="530475"/>
            </a:xfrm>
            <a:custGeom>
              <a:rect b="b" l="l" r="r" t="t"/>
              <a:pathLst>
                <a:path extrusionOk="0" h="21219" w="22663">
                  <a:moveTo>
                    <a:pt x="21212" y="1"/>
                  </a:moveTo>
                  <a:lnTo>
                    <a:pt x="1" y="20401"/>
                  </a:lnTo>
                  <a:lnTo>
                    <a:pt x="1" y="21219"/>
                  </a:lnTo>
                  <a:lnTo>
                    <a:pt x="602" y="21219"/>
                  </a:lnTo>
                  <a:lnTo>
                    <a:pt x="2266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4"/>
            <p:cNvSpPr/>
            <p:nvPr/>
          </p:nvSpPr>
          <p:spPr>
            <a:xfrm>
              <a:off x="1958475"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4"/>
            <p:cNvSpPr/>
            <p:nvPr/>
          </p:nvSpPr>
          <p:spPr>
            <a:xfrm>
              <a:off x="2152700" y="2360800"/>
              <a:ext cx="587925" cy="530475"/>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4"/>
            <p:cNvSpPr/>
            <p:nvPr/>
          </p:nvSpPr>
          <p:spPr>
            <a:xfrm>
              <a:off x="2324750"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4"/>
            <p:cNvSpPr/>
            <p:nvPr/>
          </p:nvSpPr>
          <p:spPr>
            <a:xfrm>
              <a:off x="2518975" y="2360800"/>
              <a:ext cx="587925" cy="530475"/>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4"/>
            <p:cNvSpPr/>
            <p:nvPr/>
          </p:nvSpPr>
          <p:spPr>
            <a:xfrm>
              <a:off x="2691025"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4"/>
            <p:cNvSpPr/>
            <p:nvPr/>
          </p:nvSpPr>
          <p:spPr>
            <a:xfrm>
              <a:off x="2885250" y="2360800"/>
              <a:ext cx="587925" cy="530475"/>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4"/>
            <p:cNvSpPr/>
            <p:nvPr/>
          </p:nvSpPr>
          <p:spPr>
            <a:xfrm>
              <a:off x="3057300"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4"/>
            <p:cNvSpPr/>
            <p:nvPr/>
          </p:nvSpPr>
          <p:spPr>
            <a:xfrm>
              <a:off x="3251525" y="2360800"/>
              <a:ext cx="587925" cy="530475"/>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4"/>
            <p:cNvSpPr/>
            <p:nvPr/>
          </p:nvSpPr>
          <p:spPr>
            <a:xfrm>
              <a:off x="3423575"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4"/>
            <p:cNvSpPr/>
            <p:nvPr/>
          </p:nvSpPr>
          <p:spPr>
            <a:xfrm>
              <a:off x="3617800" y="2360800"/>
              <a:ext cx="587925" cy="530475"/>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4"/>
            <p:cNvSpPr/>
            <p:nvPr/>
          </p:nvSpPr>
          <p:spPr>
            <a:xfrm>
              <a:off x="3789850"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4"/>
            <p:cNvSpPr/>
            <p:nvPr/>
          </p:nvSpPr>
          <p:spPr>
            <a:xfrm>
              <a:off x="3984075" y="2360800"/>
              <a:ext cx="587925" cy="530475"/>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4"/>
            <p:cNvSpPr/>
            <p:nvPr/>
          </p:nvSpPr>
          <p:spPr>
            <a:xfrm>
              <a:off x="4156125"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4"/>
            <p:cNvSpPr/>
            <p:nvPr/>
          </p:nvSpPr>
          <p:spPr>
            <a:xfrm>
              <a:off x="4350350" y="2360800"/>
              <a:ext cx="587925" cy="530475"/>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4"/>
            <p:cNvSpPr/>
            <p:nvPr/>
          </p:nvSpPr>
          <p:spPr>
            <a:xfrm>
              <a:off x="4522400"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4"/>
            <p:cNvSpPr/>
            <p:nvPr/>
          </p:nvSpPr>
          <p:spPr>
            <a:xfrm>
              <a:off x="4716625" y="2360800"/>
              <a:ext cx="587925" cy="530475"/>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4"/>
            <p:cNvSpPr/>
            <p:nvPr/>
          </p:nvSpPr>
          <p:spPr>
            <a:xfrm>
              <a:off x="4888675"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4"/>
            <p:cNvSpPr/>
            <p:nvPr/>
          </p:nvSpPr>
          <p:spPr>
            <a:xfrm>
              <a:off x="5082900" y="2360800"/>
              <a:ext cx="587925" cy="530475"/>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4"/>
            <p:cNvSpPr/>
            <p:nvPr/>
          </p:nvSpPr>
          <p:spPr>
            <a:xfrm>
              <a:off x="5254950" y="2400150"/>
              <a:ext cx="513750" cy="491125"/>
            </a:xfrm>
            <a:custGeom>
              <a:rect b="b" l="l" r="r" t="t"/>
              <a:pathLst>
                <a:path extrusionOk="0" h="19645" w="20550">
                  <a:moveTo>
                    <a:pt x="20549" y="0"/>
                  </a:moveTo>
                  <a:lnTo>
                    <a:pt x="1" y="19645"/>
                  </a:lnTo>
                  <a:lnTo>
                    <a:pt x="1456" y="19645"/>
                  </a:lnTo>
                  <a:lnTo>
                    <a:pt x="20549" y="1388"/>
                  </a:lnTo>
                  <a:lnTo>
                    <a:pt x="2054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4"/>
            <p:cNvSpPr/>
            <p:nvPr/>
          </p:nvSpPr>
          <p:spPr>
            <a:xfrm>
              <a:off x="5449175" y="2583975"/>
              <a:ext cx="319525" cy="307300"/>
            </a:xfrm>
            <a:custGeom>
              <a:rect b="b" l="l" r="r" t="t"/>
              <a:pathLst>
                <a:path extrusionOk="0" h="12292" w="12781">
                  <a:moveTo>
                    <a:pt x="12780" y="1"/>
                  </a:moveTo>
                  <a:lnTo>
                    <a:pt x="0" y="12292"/>
                  </a:lnTo>
                  <a:lnTo>
                    <a:pt x="1450" y="12292"/>
                  </a:lnTo>
                  <a:lnTo>
                    <a:pt x="12780" y="1401"/>
                  </a:lnTo>
                  <a:lnTo>
                    <a:pt x="1278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4"/>
            <p:cNvSpPr/>
            <p:nvPr/>
          </p:nvSpPr>
          <p:spPr>
            <a:xfrm>
              <a:off x="5621225" y="2750325"/>
              <a:ext cx="147475" cy="140950"/>
            </a:xfrm>
            <a:custGeom>
              <a:rect b="b" l="l" r="r" t="t"/>
              <a:pathLst>
                <a:path extrusionOk="0" h="5638" w="5899">
                  <a:moveTo>
                    <a:pt x="5898" y="0"/>
                  </a:moveTo>
                  <a:lnTo>
                    <a:pt x="1" y="5638"/>
                  </a:lnTo>
                  <a:lnTo>
                    <a:pt x="1456" y="5638"/>
                  </a:lnTo>
                  <a:lnTo>
                    <a:pt x="5898" y="1394"/>
                  </a:lnTo>
                  <a:lnTo>
                    <a:pt x="589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3" name="Google Shape;1163;p24"/>
          <p:cNvGrpSpPr/>
          <p:nvPr/>
        </p:nvGrpSpPr>
        <p:grpSpPr>
          <a:xfrm>
            <a:off x="8274753" y="3665419"/>
            <a:ext cx="679855" cy="679855"/>
            <a:chOff x="3136750" y="3524825"/>
            <a:chExt cx="1560375" cy="1560375"/>
          </a:xfrm>
        </p:grpSpPr>
        <p:sp>
          <p:nvSpPr>
            <p:cNvPr id="1164" name="Google Shape;1164;p24"/>
            <p:cNvSpPr/>
            <p:nvPr/>
          </p:nvSpPr>
          <p:spPr>
            <a:xfrm>
              <a:off x="3136750" y="3524825"/>
              <a:ext cx="1560375" cy="1560375"/>
            </a:xfrm>
            <a:custGeom>
              <a:rect b="b" l="l" r="r" t="t"/>
              <a:pathLst>
                <a:path extrusionOk="0" fill="none" h="62415" w="62415">
                  <a:moveTo>
                    <a:pt x="62415" y="31205"/>
                  </a:moveTo>
                  <a:cubicBezTo>
                    <a:pt x="62415" y="39481"/>
                    <a:pt x="59125" y="47423"/>
                    <a:pt x="53277" y="53271"/>
                  </a:cubicBezTo>
                  <a:cubicBezTo>
                    <a:pt x="47423" y="59125"/>
                    <a:pt x="39487" y="62415"/>
                    <a:pt x="31211" y="62415"/>
                  </a:cubicBezTo>
                  <a:cubicBezTo>
                    <a:pt x="22928" y="62415"/>
                    <a:pt x="14992" y="59125"/>
                    <a:pt x="9138" y="53271"/>
                  </a:cubicBezTo>
                  <a:cubicBezTo>
                    <a:pt x="3290" y="47423"/>
                    <a:pt x="1" y="39481"/>
                    <a:pt x="1" y="31205"/>
                  </a:cubicBezTo>
                  <a:cubicBezTo>
                    <a:pt x="1" y="13971"/>
                    <a:pt x="13970" y="1"/>
                    <a:pt x="31211" y="1"/>
                  </a:cubicBezTo>
                  <a:cubicBezTo>
                    <a:pt x="39487" y="1"/>
                    <a:pt x="47423" y="3291"/>
                    <a:pt x="53277" y="9139"/>
                  </a:cubicBezTo>
                  <a:cubicBezTo>
                    <a:pt x="59125" y="14993"/>
                    <a:pt x="62415" y="22928"/>
                    <a:pt x="62415" y="31205"/>
                  </a:cubicBezTo>
                  <a:close/>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4"/>
            <p:cNvSpPr/>
            <p:nvPr/>
          </p:nvSpPr>
          <p:spPr>
            <a:xfrm>
              <a:off x="3272575" y="3865875"/>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4"/>
            <p:cNvSpPr/>
            <p:nvPr/>
          </p:nvSpPr>
          <p:spPr>
            <a:xfrm>
              <a:off x="3139700" y="4307875"/>
              <a:ext cx="1554475" cy="25"/>
            </a:xfrm>
            <a:custGeom>
              <a:rect b="b" l="l" r="r" t="t"/>
              <a:pathLst>
                <a:path extrusionOk="0" fill="none" h="1" w="62179">
                  <a:moveTo>
                    <a:pt x="0" y="1"/>
                  </a:moveTo>
                  <a:lnTo>
                    <a:pt x="62179" y="1"/>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4"/>
            <p:cNvSpPr/>
            <p:nvPr/>
          </p:nvSpPr>
          <p:spPr>
            <a:xfrm>
              <a:off x="3272575" y="4750050"/>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4"/>
            <p:cNvSpPr/>
            <p:nvPr/>
          </p:nvSpPr>
          <p:spPr>
            <a:xfrm>
              <a:off x="4353275" y="3657725"/>
              <a:ext cx="25" cy="1300325"/>
            </a:xfrm>
            <a:custGeom>
              <a:rect b="b" l="l" r="r" t="t"/>
              <a:pathLst>
                <a:path extrusionOk="0" fill="none" h="52013" w="1">
                  <a:moveTo>
                    <a:pt x="1" y="52013"/>
                  </a:moveTo>
                  <a:lnTo>
                    <a:pt x="1"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4"/>
            <p:cNvSpPr/>
            <p:nvPr/>
          </p:nvSpPr>
          <p:spPr>
            <a:xfrm>
              <a:off x="3486300" y="3657725"/>
              <a:ext cx="25" cy="1300325"/>
            </a:xfrm>
            <a:custGeom>
              <a:rect b="b" l="l" r="r" t="t"/>
              <a:pathLst>
                <a:path extrusionOk="0" fill="none" h="52013" w="1">
                  <a:moveTo>
                    <a:pt x="1" y="0"/>
                  </a:moveTo>
                  <a:lnTo>
                    <a:pt x="1" y="52013"/>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4"/>
            <p:cNvSpPr/>
            <p:nvPr/>
          </p:nvSpPr>
          <p:spPr>
            <a:xfrm>
              <a:off x="3919800" y="3524825"/>
              <a:ext cx="25" cy="1560375"/>
            </a:xfrm>
            <a:custGeom>
              <a:rect b="b" l="l" r="r" t="t"/>
              <a:pathLst>
                <a:path extrusionOk="0" fill="none" h="62415" w="1">
                  <a:moveTo>
                    <a:pt x="0" y="1"/>
                  </a:moveTo>
                  <a:lnTo>
                    <a:pt x="0" y="62415"/>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1" name="Google Shape;1171;p24"/>
          <p:cNvGrpSpPr/>
          <p:nvPr/>
        </p:nvGrpSpPr>
        <p:grpSpPr>
          <a:xfrm>
            <a:off x="3688180" y="263925"/>
            <a:ext cx="1767635" cy="275572"/>
            <a:chOff x="905155" y="578800"/>
            <a:chExt cx="1767635" cy="275572"/>
          </a:xfrm>
        </p:grpSpPr>
        <p:grpSp>
          <p:nvGrpSpPr>
            <p:cNvPr id="1172" name="Google Shape;1172;p24"/>
            <p:cNvGrpSpPr/>
            <p:nvPr/>
          </p:nvGrpSpPr>
          <p:grpSpPr>
            <a:xfrm>
              <a:off x="905155" y="578800"/>
              <a:ext cx="284553" cy="275572"/>
              <a:chOff x="3382050" y="3409600"/>
              <a:chExt cx="361200" cy="349800"/>
            </a:xfrm>
          </p:grpSpPr>
          <p:cxnSp>
            <p:nvCxnSpPr>
              <p:cNvPr id="1173" name="Google Shape;1173;p24"/>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1174" name="Google Shape;1174;p24"/>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1175" name="Google Shape;1175;p24"/>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6" name="Google Shape;1176;p24"/>
            <p:cNvGrpSpPr/>
            <p:nvPr/>
          </p:nvGrpSpPr>
          <p:grpSpPr>
            <a:xfrm>
              <a:off x="1275933" y="578800"/>
              <a:ext cx="284553" cy="275572"/>
              <a:chOff x="3382050" y="3409600"/>
              <a:chExt cx="361200" cy="349800"/>
            </a:xfrm>
          </p:grpSpPr>
          <p:cxnSp>
            <p:nvCxnSpPr>
              <p:cNvPr id="1177" name="Google Shape;1177;p24"/>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1178" name="Google Shape;1178;p24"/>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1179" name="Google Shape;1179;p24"/>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0" name="Google Shape;1180;p24"/>
            <p:cNvGrpSpPr/>
            <p:nvPr/>
          </p:nvGrpSpPr>
          <p:grpSpPr>
            <a:xfrm>
              <a:off x="1646691" y="578800"/>
              <a:ext cx="284553" cy="275572"/>
              <a:chOff x="3382050" y="3409600"/>
              <a:chExt cx="361200" cy="349800"/>
            </a:xfrm>
          </p:grpSpPr>
          <p:cxnSp>
            <p:nvCxnSpPr>
              <p:cNvPr id="1181" name="Google Shape;1181;p24"/>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1182" name="Google Shape;1182;p24"/>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1183" name="Google Shape;1183;p24"/>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4" name="Google Shape;1184;p24"/>
            <p:cNvGrpSpPr/>
            <p:nvPr/>
          </p:nvGrpSpPr>
          <p:grpSpPr>
            <a:xfrm>
              <a:off x="2017479" y="578800"/>
              <a:ext cx="284553" cy="275572"/>
              <a:chOff x="3382050" y="3409600"/>
              <a:chExt cx="361200" cy="349800"/>
            </a:xfrm>
          </p:grpSpPr>
          <p:cxnSp>
            <p:nvCxnSpPr>
              <p:cNvPr id="1185" name="Google Shape;1185;p24"/>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1186" name="Google Shape;1186;p24"/>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1187" name="Google Shape;1187;p24"/>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8" name="Google Shape;1188;p24"/>
            <p:cNvGrpSpPr/>
            <p:nvPr/>
          </p:nvGrpSpPr>
          <p:grpSpPr>
            <a:xfrm>
              <a:off x="2388236" y="578800"/>
              <a:ext cx="284553" cy="275572"/>
              <a:chOff x="3382050" y="3409600"/>
              <a:chExt cx="361200" cy="349800"/>
            </a:xfrm>
          </p:grpSpPr>
          <p:cxnSp>
            <p:nvCxnSpPr>
              <p:cNvPr id="1189" name="Google Shape;1189;p24"/>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1190" name="Google Shape;1190;p24"/>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1191" name="Google Shape;1191;p24"/>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92" name="Google Shape;1192;p24"/>
          <p:cNvSpPr/>
          <p:nvPr/>
        </p:nvSpPr>
        <p:spPr>
          <a:xfrm>
            <a:off x="105425" y="141225"/>
            <a:ext cx="799278" cy="796549"/>
          </a:xfrm>
          <a:custGeom>
            <a:rect b="b" l="l" r="r" t="t"/>
            <a:pathLst>
              <a:path extrusionOk="0" h="37653" w="37782">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3" name="Google Shape;1193;p24"/>
          <p:cNvGrpSpPr/>
          <p:nvPr/>
        </p:nvGrpSpPr>
        <p:grpSpPr>
          <a:xfrm>
            <a:off x="-11" y="4603997"/>
            <a:ext cx="2447852" cy="327834"/>
            <a:chOff x="1807775" y="2360800"/>
            <a:chExt cx="3960925" cy="530475"/>
          </a:xfrm>
        </p:grpSpPr>
        <p:sp>
          <p:nvSpPr>
            <p:cNvPr id="1194" name="Google Shape;1194;p24"/>
            <p:cNvSpPr/>
            <p:nvPr/>
          </p:nvSpPr>
          <p:spPr>
            <a:xfrm>
              <a:off x="1807775" y="2360800"/>
              <a:ext cx="157700" cy="151800"/>
            </a:xfrm>
            <a:custGeom>
              <a:rect b="b" l="l" r="r" t="t"/>
              <a:pathLst>
                <a:path extrusionOk="0" h="6072" w="6308">
                  <a:moveTo>
                    <a:pt x="4858" y="1"/>
                  </a:moveTo>
                  <a:lnTo>
                    <a:pt x="1" y="4672"/>
                  </a:lnTo>
                  <a:lnTo>
                    <a:pt x="1" y="6072"/>
                  </a:lnTo>
                  <a:lnTo>
                    <a:pt x="630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4"/>
            <p:cNvSpPr/>
            <p:nvPr/>
          </p:nvSpPr>
          <p:spPr>
            <a:xfrm>
              <a:off x="1807775" y="2360800"/>
              <a:ext cx="375300" cy="359350"/>
            </a:xfrm>
            <a:custGeom>
              <a:rect b="b" l="l" r="r" t="t"/>
              <a:pathLst>
                <a:path extrusionOk="0" h="14374" w="15012">
                  <a:moveTo>
                    <a:pt x="13568" y="1"/>
                  </a:moveTo>
                  <a:lnTo>
                    <a:pt x="1" y="12979"/>
                  </a:lnTo>
                  <a:lnTo>
                    <a:pt x="1" y="14373"/>
                  </a:lnTo>
                  <a:lnTo>
                    <a:pt x="15011" y="19"/>
                  </a:lnTo>
                  <a:lnTo>
                    <a:pt x="1499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4"/>
            <p:cNvSpPr/>
            <p:nvPr/>
          </p:nvSpPr>
          <p:spPr>
            <a:xfrm>
              <a:off x="1807775" y="2360800"/>
              <a:ext cx="566575" cy="530475"/>
            </a:xfrm>
            <a:custGeom>
              <a:rect b="b" l="l" r="r" t="t"/>
              <a:pathLst>
                <a:path extrusionOk="0" h="21219" w="22663">
                  <a:moveTo>
                    <a:pt x="21212" y="1"/>
                  </a:moveTo>
                  <a:lnTo>
                    <a:pt x="1" y="20401"/>
                  </a:lnTo>
                  <a:lnTo>
                    <a:pt x="1" y="21219"/>
                  </a:lnTo>
                  <a:lnTo>
                    <a:pt x="602" y="21219"/>
                  </a:lnTo>
                  <a:lnTo>
                    <a:pt x="2266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4"/>
            <p:cNvSpPr/>
            <p:nvPr/>
          </p:nvSpPr>
          <p:spPr>
            <a:xfrm>
              <a:off x="1958475"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4"/>
            <p:cNvSpPr/>
            <p:nvPr/>
          </p:nvSpPr>
          <p:spPr>
            <a:xfrm>
              <a:off x="2152700" y="2360800"/>
              <a:ext cx="587925" cy="530475"/>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4"/>
            <p:cNvSpPr/>
            <p:nvPr/>
          </p:nvSpPr>
          <p:spPr>
            <a:xfrm>
              <a:off x="2324750"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4"/>
            <p:cNvSpPr/>
            <p:nvPr/>
          </p:nvSpPr>
          <p:spPr>
            <a:xfrm>
              <a:off x="2518975" y="2360800"/>
              <a:ext cx="587925" cy="530475"/>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4"/>
            <p:cNvSpPr/>
            <p:nvPr/>
          </p:nvSpPr>
          <p:spPr>
            <a:xfrm>
              <a:off x="2691025"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4"/>
            <p:cNvSpPr/>
            <p:nvPr/>
          </p:nvSpPr>
          <p:spPr>
            <a:xfrm>
              <a:off x="2885250" y="2360800"/>
              <a:ext cx="587925" cy="530475"/>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4"/>
            <p:cNvSpPr/>
            <p:nvPr/>
          </p:nvSpPr>
          <p:spPr>
            <a:xfrm>
              <a:off x="3057300"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4"/>
            <p:cNvSpPr/>
            <p:nvPr/>
          </p:nvSpPr>
          <p:spPr>
            <a:xfrm>
              <a:off x="3251525" y="2360800"/>
              <a:ext cx="587925" cy="530475"/>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4"/>
            <p:cNvSpPr/>
            <p:nvPr/>
          </p:nvSpPr>
          <p:spPr>
            <a:xfrm>
              <a:off x="3423575"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4"/>
            <p:cNvSpPr/>
            <p:nvPr/>
          </p:nvSpPr>
          <p:spPr>
            <a:xfrm>
              <a:off x="3617800" y="2360800"/>
              <a:ext cx="587925" cy="530475"/>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4"/>
            <p:cNvSpPr/>
            <p:nvPr/>
          </p:nvSpPr>
          <p:spPr>
            <a:xfrm>
              <a:off x="3789850"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4"/>
            <p:cNvSpPr/>
            <p:nvPr/>
          </p:nvSpPr>
          <p:spPr>
            <a:xfrm>
              <a:off x="3984075" y="2360800"/>
              <a:ext cx="587925" cy="530475"/>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4"/>
            <p:cNvSpPr/>
            <p:nvPr/>
          </p:nvSpPr>
          <p:spPr>
            <a:xfrm>
              <a:off x="4156125"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4"/>
            <p:cNvSpPr/>
            <p:nvPr/>
          </p:nvSpPr>
          <p:spPr>
            <a:xfrm>
              <a:off x="4350350" y="2360800"/>
              <a:ext cx="587925" cy="530475"/>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4"/>
            <p:cNvSpPr/>
            <p:nvPr/>
          </p:nvSpPr>
          <p:spPr>
            <a:xfrm>
              <a:off x="4522400"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4"/>
            <p:cNvSpPr/>
            <p:nvPr/>
          </p:nvSpPr>
          <p:spPr>
            <a:xfrm>
              <a:off x="4716625" y="2360800"/>
              <a:ext cx="587925" cy="530475"/>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4"/>
            <p:cNvSpPr/>
            <p:nvPr/>
          </p:nvSpPr>
          <p:spPr>
            <a:xfrm>
              <a:off x="4888675"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4"/>
            <p:cNvSpPr/>
            <p:nvPr/>
          </p:nvSpPr>
          <p:spPr>
            <a:xfrm>
              <a:off x="5082900" y="2360800"/>
              <a:ext cx="587925" cy="530475"/>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4"/>
            <p:cNvSpPr/>
            <p:nvPr/>
          </p:nvSpPr>
          <p:spPr>
            <a:xfrm>
              <a:off x="5254950" y="2400150"/>
              <a:ext cx="513750" cy="491125"/>
            </a:xfrm>
            <a:custGeom>
              <a:rect b="b" l="l" r="r" t="t"/>
              <a:pathLst>
                <a:path extrusionOk="0" h="19645" w="20550">
                  <a:moveTo>
                    <a:pt x="20549" y="0"/>
                  </a:moveTo>
                  <a:lnTo>
                    <a:pt x="1" y="19645"/>
                  </a:lnTo>
                  <a:lnTo>
                    <a:pt x="1456" y="19645"/>
                  </a:lnTo>
                  <a:lnTo>
                    <a:pt x="20549" y="1388"/>
                  </a:lnTo>
                  <a:lnTo>
                    <a:pt x="2054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4"/>
            <p:cNvSpPr/>
            <p:nvPr/>
          </p:nvSpPr>
          <p:spPr>
            <a:xfrm>
              <a:off x="5449175" y="2583975"/>
              <a:ext cx="319525" cy="307300"/>
            </a:xfrm>
            <a:custGeom>
              <a:rect b="b" l="l" r="r" t="t"/>
              <a:pathLst>
                <a:path extrusionOk="0" h="12292" w="12781">
                  <a:moveTo>
                    <a:pt x="12780" y="1"/>
                  </a:moveTo>
                  <a:lnTo>
                    <a:pt x="0" y="12292"/>
                  </a:lnTo>
                  <a:lnTo>
                    <a:pt x="1450" y="12292"/>
                  </a:lnTo>
                  <a:lnTo>
                    <a:pt x="12780" y="1401"/>
                  </a:lnTo>
                  <a:lnTo>
                    <a:pt x="1278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4"/>
            <p:cNvSpPr/>
            <p:nvPr/>
          </p:nvSpPr>
          <p:spPr>
            <a:xfrm>
              <a:off x="5621225" y="2750325"/>
              <a:ext cx="147475" cy="140950"/>
            </a:xfrm>
            <a:custGeom>
              <a:rect b="b" l="l" r="r" t="t"/>
              <a:pathLst>
                <a:path extrusionOk="0" h="5638" w="5899">
                  <a:moveTo>
                    <a:pt x="5898" y="0"/>
                  </a:moveTo>
                  <a:lnTo>
                    <a:pt x="1" y="5638"/>
                  </a:lnTo>
                  <a:lnTo>
                    <a:pt x="1456" y="5638"/>
                  </a:lnTo>
                  <a:lnTo>
                    <a:pt x="5898" y="1394"/>
                  </a:lnTo>
                  <a:lnTo>
                    <a:pt x="589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218" name="Shape 1218"/>
        <p:cNvGrpSpPr/>
        <p:nvPr/>
      </p:nvGrpSpPr>
      <p:grpSpPr>
        <a:xfrm>
          <a:off x="0" y="0"/>
          <a:ext cx="0" cy="0"/>
          <a:chOff x="0" y="0"/>
          <a:chExt cx="0" cy="0"/>
        </a:xfrm>
      </p:grpSpPr>
      <p:sp>
        <p:nvSpPr>
          <p:cNvPr id="1219" name="Google Shape;1219;p25"/>
          <p:cNvSpPr/>
          <p:nvPr/>
        </p:nvSpPr>
        <p:spPr>
          <a:xfrm rot="5400000">
            <a:off x="8630039" y="2590342"/>
            <a:ext cx="741472" cy="738940"/>
          </a:xfrm>
          <a:custGeom>
            <a:rect b="b" l="l" r="r" t="t"/>
            <a:pathLst>
              <a:path extrusionOk="0" h="37653" w="37782">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5"/>
          <p:cNvSpPr/>
          <p:nvPr/>
        </p:nvSpPr>
        <p:spPr>
          <a:xfrm rot="5400000">
            <a:off x="8630039" y="3408017"/>
            <a:ext cx="741472" cy="738940"/>
          </a:xfrm>
          <a:custGeom>
            <a:rect b="b" l="l" r="r" t="t"/>
            <a:pathLst>
              <a:path extrusionOk="0" h="37653" w="37782">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5"/>
          <p:cNvSpPr/>
          <p:nvPr/>
        </p:nvSpPr>
        <p:spPr>
          <a:xfrm rot="5400000">
            <a:off x="8630039" y="4225692"/>
            <a:ext cx="741472" cy="738940"/>
          </a:xfrm>
          <a:custGeom>
            <a:rect b="b" l="l" r="r" t="t"/>
            <a:pathLst>
              <a:path extrusionOk="0" h="37653" w="37782">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2" name="Google Shape;1222;p25"/>
          <p:cNvGrpSpPr/>
          <p:nvPr/>
        </p:nvGrpSpPr>
        <p:grpSpPr>
          <a:xfrm rot="-5400000">
            <a:off x="-1063428" y="945506"/>
            <a:ext cx="2142898" cy="1014020"/>
            <a:chOff x="3433749" y="3828150"/>
            <a:chExt cx="2691069" cy="1273734"/>
          </a:xfrm>
        </p:grpSpPr>
        <p:grpSp>
          <p:nvGrpSpPr>
            <p:cNvPr id="1223" name="Google Shape;1223;p25"/>
            <p:cNvGrpSpPr/>
            <p:nvPr/>
          </p:nvGrpSpPr>
          <p:grpSpPr>
            <a:xfrm>
              <a:off x="3433749" y="3828150"/>
              <a:ext cx="1273734" cy="1273734"/>
              <a:chOff x="3136750" y="3524825"/>
              <a:chExt cx="1560375" cy="1560375"/>
            </a:xfrm>
          </p:grpSpPr>
          <p:sp>
            <p:nvSpPr>
              <p:cNvPr id="1224" name="Google Shape;1224;p25"/>
              <p:cNvSpPr/>
              <p:nvPr/>
            </p:nvSpPr>
            <p:spPr>
              <a:xfrm>
                <a:off x="3136750" y="3524825"/>
                <a:ext cx="1560375" cy="1560375"/>
              </a:xfrm>
              <a:custGeom>
                <a:rect b="b" l="l" r="r" t="t"/>
                <a:pathLst>
                  <a:path extrusionOk="0" fill="none" h="62415" w="62415">
                    <a:moveTo>
                      <a:pt x="62415" y="31205"/>
                    </a:moveTo>
                    <a:cubicBezTo>
                      <a:pt x="62415" y="39481"/>
                      <a:pt x="59125" y="47423"/>
                      <a:pt x="53277" y="53271"/>
                    </a:cubicBezTo>
                    <a:cubicBezTo>
                      <a:pt x="47423" y="59125"/>
                      <a:pt x="39487" y="62415"/>
                      <a:pt x="31211" y="62415"/>
                    </a:cubicBezTo>
                    <a:cubicBezTo>
                      <a:pt x="22928" y="62415"/>
                      <a:pt x="14992" y="59125"/>
                      <a:pt x="9138" y="53271"/>
                    </a:cubicBezTo>
                    <a:cubicBezTo>
                      <a:pt x="3290" y="47423"/>
                      <a:pt x="1" y="39481"/>
                      <a:pt x="1" y="31205"/>
                    </a:cubicBezTo>
                    <a:cubicBezTo>
                      <a:pt x="1" y="13971"/>
                      <a:pt x="13970" y="1"/>
                      <a:pt x="31211" y="1"/>
                    </a:cubicBezTo>
                    <a:cubicBezTo>
                      <a:pt x="39487" y="1"/>
                      <a:pt x="47423" y="3291"/>
                      <a:pt x="53277" y="9139"/>
                    </a:cubicBezTo>
                    <a:cubicBezTo>
                      <a:pt x="59125" y="14993"/>
                      <a:pt x="62415" y="22928"/>
                      <a:pt x="62415" y="31205"/>
                    </a:cubicBezTo>
                    <a:close/>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5"/>
              <p:cNvSpPr/>
              <p:nvPr/>
            </p:nvSpPr>
            <p:spPr>
              <a:xfrm>
                <a:off x="3272575" y="3865875"/>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5"/>
              <p:cNvSpPr/>
              <p:nvPr/>
            </p:nvSpPr>
            <p:spPr>
              <a:xfrm>
                <a:off x="3139700" y="4307875"/>
                <a:ext cx="1554475" cy="25"/>
              </a:xfrm>
              <a:custGeom>
                <a:rect b="b" l="l" r="r" t="t"/>
                <a:pathLst>
                  <a:path extrusionOk="0" fill="none" h="1" w="62179">
                    <a:moveTo>
                      <a:pt x="0" y="1"/>
                    </a:moveTo>
                    <a:lnTo>
                      <a:pt x="62179" y="1"/>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5"/>
              <p:cNvSpPr/>
              <p:nvPr/>
            </p:nvSpPr>
            <p:spPr>
              <a:xfrm>
                <a:off x="3272575" y="4750050"/>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5"/>
              <p:cNvSpPr/>
              <p:nvPr/>
            </p:nvSpPr>
            <p:spPr>
              <a:xfrm>
                <a:off x="4353275" y="3657725"/>
                <a:ext cx="25" cy="1300325"/>
              </a:xfrm>
              <a:custGeom>
                <a:rect b="b" l="l" r="r" t="t"/>
                <a:pathLst>
                  <a:path extrusionOk="0" fill="none" h="52013" w="1">
                    <a:moveTo>
                      <a:pt x="1" y="52013"/>
                    </a:moveTo>
                    <a:lnTo>
                      <a:pt x="1"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5"/>
              <p:cNvSpPr/>
              <p:nvPr/>
            </p:nvSpPr>
            <p:spPr>
              <a:xfrm>
                <a:off x="3486300" y="3657725"/>
                <a:ext cx="25" cy="1300325"/>
              </a:xfrm>
              <a:custGeom>
                <a:rect b="b" l="l" r="r" t="t"/>
                <a:pathLst>
                  <a:path extrusionOk="0" fill="none" h="52013" w="1">
                    <a:moveTo>
                      <a:pt x="1" y="0"/>
                    </a:moveTo>
                    <a:lnTo>
                      <a:pt x="1" y="52013"/>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5"/>
              <p:cNvSpPr/>
              <p:nvPr/>
            </p:nvSpPr>
            <p:spPr>
              <a:xfrm>
                <a:off x="3919800" y="3524825"/>
                <a:ext cx="25" cy="1560375"/>
              </a:xfrm>
              <a:custGeom>
                <a:rect b="b" l="l" r="r" t="t"/>
                <a:pathLst>
                  <a:path extrusionOk="0" fill="none" h="62415" w="1">
                    <a:moveTo>
                      <a:pt x="0" y="1"/>
                    </a:moveTo>
                    <a:lnTo>
                      <a:pt x="0" y="62415"/>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1" name="Google Shape;1231;p25"/>
            <p:cNvGrpSpPr/>
            <p:nvPr/>
          </p:nvGrpSpPr>
          <p:grpSpPr>
            <a:xfrm>
              <a:off x="4144758" y="3828150"/>
              <a:ext cx="1273734" cy="1273734"/>
              <a:chOff x="3136750" y="3524825"/>
              <a:chExt cx="1560375" cy="1560375"/>
            </a:xfrm>
          </p:grpSpPr>
          <p:sp>
            <p:nvSpPr>
              <p:cNvPr id="1232" name="Google Shape;1232;p25"/>
              <p:cNvSpPr/>
              <p:nvPr/>
            </p:nvSpPr>
            <p:spPr>
              <a:xfrm>
                <a:off x="3136750" y="3524825"/>
                <a:ext cx="1560375" cy="1560375"/>
              </a:xfrm>
              <a:custGeom>
                <a:rect b="b" l="l" r="r" t="t"/>
                <a:pathLst>
                  <a:path extrusionOk="0" fill="none" h="62415" w="62415">
                    <a:moveTo>
                      <a:pt x="62415" y="31205"/>
                    </a:moveTo>
                    <a:cubicBezTo>
                      <a:pt x="62415" y="39481"/>
                      <a:pt x="59125" y="47423"/>
                      <a:pt x="53277" y="53271"/>
                    </a:cubicBezTo>
                    <a:cubicBezTo>
                      <a:pt x="47423" y="59125"/>
                      <a:pt x="39487" y="62415"/>
                      <a:pt x="31211" y="62415"/>
                    </a:cubicBezTo>
                    <a:cubicBezTo>
                      <a:pt x="22928" y="62415"/>
                      <a:pt x="14992" y="59125"/>
                      <a:pt x="9138" y="53271"/>
                    </a:cubicBezTo>
                    <a:cubicBezTo>
                      <a:pt x="3290" y="47423"/>
                      <a:pt x="1" y="39481"/>
                      <a:pt x="1" y="31205"/>
                    </a:cubicBezTo>
                    <a:cubicBezTo>
                      <a:pt x="1" y="13971"/>
                      <a:pt x="13970" y="1"/>
                      <a:pt x="31211" y="1"/>
                    </a:cubicBezTo>
                    <a:cubicBezTo>
                      <a:pt x="39487" y="1"/>
                      <a:pt x="47423" y="3291"/>
                      <a:pt x="53277" y="9139"/>
                    </a:cubicBezTo>
                    <a:cubicBezTo>
                      <a:pt x="59125" y="14993"/>
                      <a:pt x="62415" y="22928"/>
                      <a:pt x="62415" y="31205"/>
                    </a:cubicBezTo>
                    <a:close/>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5"/>
              <p:cNvSpPr/>
              <p:nvPr/>
            </p:nvSpPr>
            <p:spPr>
              <a:xfrm>
                <a:off x="3272575" y="3865875"/>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5"/>
              <p:cNvSpPr/>
              <p:nvPr/>
            </p:nvSpPr>
            <p:spPr>
              <a:xfrm>
                <a:off x="3139700" y="4307875"/>
                <a:ext cx="1554475" cy="25"/>
              </a:xfrm>
              <a:custGeom>
                <a:rect b="b" l="l" r="r" t="t"/>
                <a:pathLst>
                  <a:path extrusionOk="0" fill="none" h="1" w="62179">
                    <a:moveTo>
                      <a:pt x="0" y="1"/>
                    </a:moveTo>
                    <a:lnTo>
                      <a:pt x="62179" y="1"/>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5"/>
              <p:cNvSpPr/>
              <p:nvPr/>
            </p:nvSpPr>
            <p:spPr>
              <a:xfrm>
                <a:off x="3272575" y="4750050"/>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5"/>
              <p:cNvSpPr/>
              <p:nvPr/>
            </p:nvSpPr>
            <p:spPr>
              <a:xfrm>
                <a:off x="4353275" y="3657725"/>
                <a:ext cx="25" cy="1300325"/>
              </a:xfrm>
              <a:custGeom>
                <a:rect b="b" l="l" r="r" t="t"/>
                <a:pathLst>
                  <a:path extrusionOk="0" fill="none" h="52013" w="1">
                    <a:moveTo>
                      <a:pt x="1" y="52013"/>
                    </a:moveTo>
                    <a:lnTo>
                      <a:pt x="1"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5"/>
              <p:cNvSpPr/>
              <p:nvPr/>
            </p:nvSpPr>
            <p:spPr>
              <a:xfrm>
                <a:off x="3486300" y="3657725"/>
                <a:ext cx="25" cy="1300325"/>
              </a:xfrm>
              <a:custGeom>
                <a:rect b="b" l="l" r="r" t="t"/>
                <a:pathLst>
                  <a:path extrusionOk="0" fill="none" h="52013" w="1">
                    <a:moveTo>
                      <a:pt x="1" y="0"/>
                    </a:moveTo>
                    <a:lnTo>
                      <a:pt x="1" y="52013"/>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5"/>
              <p:cNvSpPr/>
              <p:nvPr/>
            </p:nvSpPr>
            <p:spPr>
              <a:xfrm>
                <a:off x="3919800" y="3524825"/>
                <a:ext cx="25" cy="1560375"/>
              </a:xfrm>
              <a:custGeom>
                <a:rect b="b" l="l" r="r" t="t"/>
                <a:pathLst>
                  <a:path extrusionOk="0" fill="none" h="62415" w="1">
                    <a:moveTo>
                      <a:pt x="0" y="1"/>
                    </a:moveTo>
                    <a:lnTo>
                      <a:pt x="0" y="62415"/>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9" name="Google Shape;1239;p25"/>
            <p:cNvGrpSpPr/>
            <p:nvPr/>
          </p:nvGrpSpPr>
          <p:grpSpPr>
            <a:xfrm>
              <a:off x="4851083" y="3828150"/>
              <a:ext cx="1273734" cy="1273734"/>
              <a:chOff x="3136750" y="3524825"/>
              <a:chExt cx="1560375" cy="1560375"/>
            </a:xfrm>
          </p:grpSpPr>
          <p:sp>
            <p:nvSpPr>
              <p:cNvPr id="1240" name="Google Shape;1240;p25"/>
              <p:cNvSpPr/>
              <p:nvPr/>
            </p:nvSpPr>
            <p:spPr>
              <a:xfrm>
                <a:off x="3136750" y="3524825"/>
                <a:ext cx="1560375" cy="1560375"/>
              </a:xfrm>
              <a:custGeom>
                <a:rect b="b" l="l" r="r" t="t"/>
                <a:pathLst>
                  <a:path extrusionOk="0" fill="none" h="62415" w="62415">
                    <a:moveTo>
                      <a:pt x="62415" y="31205"/>
                    </a:moveTo>
                    <a:cubicBezTo>
                      <a:pt x="62415" y="39481"/>
                      <a:pt x="59125" y="47423"/>
                      <a:pt x="53277" y="53271"/>
                    </a:cubicBezTo>
                    <a:cubicBezTo>
                      <a:pt x="47423" y="59125"/>
                      <a:pt x="39487" y="62415"/>
                      <a:pt x="31211" y="62415"/>
                    </a:cubicBezTo>
                    <a:cubicBezTo>
                      <a:pt x="22928" y="62415"/>
                      <a:pt x="14992" y="59125"/>
                      <a:pt x="9138" y="53271"/>
                    </a:cubicBezTo>
                    <a:cubicBezTo>
                      <a:pt x="3290" y="47423"/>
                      <a:pt x="1" y="39481"/>
                      <a:pt x="1" y="31205"/>
                    </a:cubicBezTo>
                    <a:cubicBezTo>
                      <a:pt x="1" y="13971"/>
                      <a:pt x="13970" y="1"/>
                      <a:pt x="31211" y="1"/>
                    </a:cubicBezTo>
                    <a:cubicBezTo>
                      <a:pt x="39487" y="1"/>
                      <a:pt x="47423" y="3291"/>
                      <a:pt x="53277" y="9139"/>
                    </a:cubicBezTo>
                    <a:cubicBezTo>
                      <a:pt x="59125" y="14993"/>
                      <a:pt x="62415" y="22928"/>
                      <a:pt x="62415" y="31205"/>
                    </a:cubicBezTo>
                    <a:close/>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5"/>
              <p:cNvSpPr/>
              <p:nvPr/>
            </p:nvSpPr>
            <p:spPr>
              <a:xfrm>
                <a:off x="3272575" y="3865875"/>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5"/>
              <p:cNvSpPr/>
              <p:nvPr/>
            </p:nvSpPr>
            <p:spPr>
              <a:xfrm>
                <a:off x="3139700" y="4307875"/>
                <a:ext cx="1554475" cy="25"/>
              </a:xfrm>
              <a:custGeom>
                <a:rect b="b" l="l" r="r" t="t"/>
                <a:pathLst>
                  <a:path extrusionOk="0" fill="none" h="1" w="62179">
                    <a:moveTo>
                      <a:pt x="0" y="1"/>
                    </a:moveTo>
                    <a:lnTo>
                      <a:pt x="62179" y="1"/>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5"/>
              <p:cNvSpPr/>
              <p:nvPr/>
            </p:nvSpPr>
            <p:spPr>
              <a:xfrm>
                <a:off x="3272575" y="4750050"/>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5"/>
              <p:cNvSpPr/>
              <p:nvPr/>
            </p:nvSpPr>
            <p:spPr>
              <a:xfrm>
                <a:off x="4353275" y="3657725"/>
                <a:ext cx="25" cy="1300325"/>
              </a:xfrm>
              <a:custGeom>
                <a:rect b="b" l="l" r="r" t="t"/>
                <a:pathLst>
                  <a:path extrusionOk="0" fill="none" h="52013" w="1">
                    <a:moveTo>
                      <a:pt x="1" y="52013"/>
                    </a:moveTo>
                    <a:lnTo>
                      <a:pt x="1"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5"/>
              <p:cNvSpPr/>
              <p:nvPr/>
            </p:nvSpPr>
            <p:spPr>
              <a:xfrm>
                <a:off x="3486300" y="3657725"/>
                <a:ext cx="25" cy="1300325"/>
              </a:xfrm>
              <a:custGeom>
                <a:rect b="b" l="l" r="r" t="t"/>
                <a:pathLst>
                  <a:path extrusionOk="0" fill="none" h="52013" w="1">
                    <a:moveTo>
                      <a:pt x="1" y="0"/>
                    </a:moveTo>
                    <a:lnTo>
                      <a:pt x="1" y="52013"/>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5"/>
              <p:cNvSpPr/>
              <p:nvPr/>
            </p:nvSpPr>
            <p:spPr>
              <a:xfrm>
                <a:off x="3919800" y="3524825"/>
                <a:ext cx="25" cy="1560375"/>
              </a:xfrm>
              <a:custGeom>
                <a:rect b="b" l="l" r="r" t="t"/>
                <a:pathLst>
                  <a:path extrusionOk="0" fill="none" h="62415" w="1">
                    <a:moveTo>
                      <a:pt x="0" y="1"/>
                    </a:moveTo>
                    <a:lnTo>
                      <a:pt x="0" y="62415"/>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47" name="Google Shape;1247;p25"/>
          <p:cNvGrpSpPr/>
          <p:nvPr/>
        </p:nvGrpSpPr>
        <p:grpSpPr>
          <a:xfrm rot="10800000">
            <a:off x="5267591" y="4603997"/>
            <a:ext cx="3163195" cy="423637"/>
            <a:chOff x="1807775" y="2360800"/>
            <a:chExt cx="3960925" cy="530475"/>
          </a:xfrm>
        </p:grpSpPr>
        <p:sp>
          <p:nvSpPr>
            <p:cNvPr id="1248" name="Google Shape;1248;p25"/>
            <p:cNvSpPr/>
            <p:nvPr/>
          </p:nvSpPr>
          <p:spPr>
            <a:xfrm>
              <a:off x="1807775" y="2360800"/>
              <a:ext cx="157700" cy="151800"/>
            </a:xfrm>
            <a:custGeom>
              <a:rect b="b" l="l" r="r" t="t"/>
              <a:pathLst>
                <a:path extrusionOk="0" h="6072" w="6308">
                  <a:moveTo>
                    <a:pt x="4858" y="1"/>
                  </a:moveTo>
                  <a:lnTo>
                    <a:pt x="1" y="4672"/>
                  </a:lnTo>
                  <a:lnTo>
                    <a:pt x="1" y="6072"/>
                  </a:lnTo>
                  <a:lnTo>
                    <a:pt x="630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5"/>
            <p:cNvSpPr/>
            <p:nvPr/>
          </p:nvSpPr>
          <p:spPr>
            <a:xfrm>
              <a:off x="1807775" y="2360800"/>
              <a:ext cx="375300" cy="359350"/>
            </a:xfrm>
            <a:custGeom>
              <a:rect b="b" l="l" r="r" t="t"/>
              <a:pathLst>
                <a:path extrusionOk="0" h="14374" w="15012">
                  <a:moveTo>
                    <a:pt x="13568" y="1"/>
                  </a:moveTo>
                  <a:lnTo>
                    <a:pt x="1" y="12979"/>
                  </a:lnTo>
                  <a:lnTo>
                    <a:pt x="1" y="14373"/>
                  </a:lnTo>
                  <a:lnTo>
                    <a:pt x="15011" y="19"/>
                  </a:lnTo>
                  <a:lnTo>
                    <a:pt x="1499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5"/>
            <p:cNvSpPr/>
            <p:nvPr/>
          </p:nvSpPr>
          <p:spPr>
            <a:xfrm>
              <a:off x="1807775" y="2360800"/>
              <a:ext cx="566575" cy="530475"/>
            </a:xfrm>
            <a:custGeom>
              <a:rect b="b" l="l" r="r" t="t"/>
              <a:pathLst>
                <a:path extrusionOk="0" h="21219" w="22663">
                  <a:moveTo>
                    <a:pt x="21212" y="1"/>
                  </a:moveTo>
                  <a:lnTo>
                    <a:pt x="1" y="20401"/>
                  </a:lnTo>
                  <a:lnTo>
                    <a:pt x="1" y="21219"/>
                  </a:lnTo>
                  <a:lnTo>
                    <a:pt x="602" y="21219"/>
                  </a:lnTo>
                  <a:lnTo>
                    <a:pt x="2266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5"/>
            <p:cNvSpPr/>
            <p:nvPr/>
          </p:nvSpPr>
          <p:spPr>
            <a:xfrm>
              <a:off x="1958475"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5"/>
            <p:cNvSpPr/>
            <p:nvPr/>
          </p:nvSpPr>
          <p:spPr>
            <a:xfrm>
              <a:off x="2152700" y="2360800"/>
              <a:ext cx="587925" cy="530475"/>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5"/>
            <p:cNvSpPr/>
            <p:nvPr/>
          </p:nvSpPr>
          <p:spPr>
            <a:xfrm>
              <a:off x="2324750"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5"/>
            <p:cNvSpPr/>
            <p:nvPr/>
          </p:nvSpPr>
          <p:spPr>
            <a:xfrm>
              <a:off x="2518975" y="2360800"/>
              <a:ext cx="587925" cy="530475"/>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5"/>
            <p:cNvSpPr/>
            <p:nvPr/>
          </p:nvSpPr>
          <p:spPr>
            <a:xfrm>
              <a:off x="2691025"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5"/>
            <p:cNvSpPr/>
            <p:nvPr/>
          </p:nvSpPr>
          <p:spPr>
            <a:xfrm>
              <a:off x="2885250" y="2360800"/>
              <a:ext cx="587925" cy="530475"/>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5"/>
            <p:cNvSpPr/>
            <p:nvPr/>
          </p:nvSpPr>
          <p:spPr>
            <a:xfrm>
              <a:off x="3057300"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5"/>
            <p:cNvSpPr/>
            <p:nvPr/>
          </p:nvSpPr>
          <p:spPr>
            <a:xfrm>
              <a:off x="3251525" y="2360800"/>
              <a:ext cx="587925" cy="530475"/>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5"/>
            <p:cNvSpPr/>
            <p:nvPr/>
          </p:nvSpPr>
          <p:spPr>
            <a:xfrm>
              <a:off x="3423575"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5"/>
            <p:cNvSpPr/>
            <p:nvPr/>
          </p:nvSpPr>
          <p:spPr>
            <a:xfrm>
              <a:off x="3617800" y="2360800"/>
              <a:ext cx="587925" cy="530475"/>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5"/>
            <p:cNvSpPr/>
            <p:nvPr/>
          </p:nvSpPr>
          <p:spPr>
            <a:xfrm>
              <a:off x="3789850"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5"/>
            <p:cNvSpPr/>
            <p:nvPr/>
          </p:nvSpPr>
          <p:spPr>
            <a:xfrm>
              <a:off x="3984075" y="2360800"/>
              <a:ext cx="587925" cy="530475"/>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5"/>
            <p:cNvSpPr/>
            <p:nvPr/>
          </p:nvSpPr>
          <p:spPr>
            <a:xfrm>
              <a:off x="4156125"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5"/>
            <p:cNvSpPr/>
            <p:nvPr/>
          </p:nvSpPr>
          <p:spPr>
            <a:xfrm>
              <a:off x="4350350" y="2360800"/>
              <a:ext cx="587925" cy="530475"/>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5"/>
            <p:cNvSpPr/>
            <p:nvPr/>
          </p:nvSpPr>
          <p:spPr>
            <a:xfrm>
              <a:off x="4522400"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5"/>
            <p:cNvSpPr/>
            <p:nvPr/>
          </p:nvSpPr>
          <p:spPr>
            <a:xfrm>
              <a:off x="4716625" y="2360800"/>
              <a:ext cx="587925" cy="530475"/>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5"/>
            <p:cNvSpPr/>
            <p:nvPr/>
          </p:nvSpPr>
          <p:spPr>
            <a:xfrm>
              <a:off x="4888675"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5"/>
            <p:cNvSpPr/>
            <p:nvPr/>
          </p:nvSpPr>
          <p:spPr>
            <a:xfrm>
              <a:off x="5082900" y="2360800"/>
              <a:ext cx="587925" cy="530475"/>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5"/>
            <p:cNvSpPr/>
            <p:nvPr/>
          </p:nvSpPr>
          <p:spPr>
            <a:xfrm>
              <a:off x="5254950" y="2400150"/>
              <a:ext cx="513750" cy="491125"/>
            </a:xfrm>
            <a:custGeom>
              <a:rect b="b" l="l" r="r" t="t"/>
              <a:pathLst>
                <a:path extrusionOk="0" h="19645" w="20550">
                  <a:moveTo>
                    <a:pt x="20549" y="0"/>
                  </a:moveTo>
                  <a:lnTo>
                    <a:pt x="1" y="19645"/>
                  </a:lnTo>
                  <a:lnTo>
                    <a:pt x="1456" y="19645"/>
                  </a:lnTo>
                  <a:lnTo>
                    <a:pt x="20549" y="1388"/>
                  </a:lnTo>
                  <a:lnTo>
                    <a:pt x="2054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5"/>
            <p:cNvSpPr/>
            <p:nvPr/>
          </p:nvSpPr>
          <p:spPr>
            <a:xfrm>
              <a:off x="5449175" y="2583975"/>
              <a:ext cx="319525" cy="307300"/>
            </a:xfrm>
            <a:custGeom>
              <a:rect b="b" l="l" r="r" t="t"/>
              <a:pathLst>
                <a:path extrusionOk="0" h="12292" w="12781">
                  <a:moveTo>
                    <a:pt x="12780" y="1"/>
                  </a:moveTo>
                  <a:lnTo>
                    <a:pt x="0" y="12292"/>
                  </a:lnTo>
                  <a:lnTo>
                    <a:pt x="1450" y="12292"/>
                  </a:lnTo>
                  <a:lnTo>
                    <a:pt x="12780" y="1401"/>
                  </a:lnTo>
                  <a:lnTo>
                    <a:pt x="1278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5"/>
            <p:cNvSpPr/>
            <p:nvPr/>
          </p:nvSpPr>
          <p:spPr>
            <a:xfrm>
              <a:off x="5621225" y="2750325"/>
              <a:ext cx="147475" cy="140950"/>
            </a:xfrm>
            <a:custGeom>
              <a:rect b="b" l="l" r="r" t="t"/>
              <a:pathLst>
                <a:path extrusionOk="0" h="5638" w="5899">
                  <a:moveTo>
                    <a:pt x="5898" y="0"/>
                  </a:moveTo>
                  <a:lnTo>
                    <a:pt x="1" y="5638"/>
                  </a:lnTo>
                  <a:lnTo>
                    <a:pt x="1456" y="5638"/>
                  </a:lnTo>
                  <a:lnTo>
                    <a:pt x="5898" y="1394"/>
                  </a:lnTo>
                  <a:lnTo>
                    <a:pt x="589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2" name="Google Shape;1272;p25"/>
          <p:cNvGrpSpPr/>
          <p:nvPr/>
        </p:nvGrpSpPr>
        <p:grpSpPr>
          <a:xfrm flipH="1" rot="10800000">
            <a:off x="713230" y="4603890"/>
            <a:ext cx="1767635" cy="275572"/>
            <a:chOff x="905155" y="578800"/>
            <a:chExt cx="1767635" cy="275572"/>
          </a:xfrm>
        </p:grpSpPr>
        <p:grpSp>
          <p:nvGrpSpPr>
            <p:cNvPr id="1273" name="Google Shape;1273;p25"/>
            <p:cNvGrpSpPr/>
            <p:nvPr/>
          </p:nvGrpSpPr>
          <p:grpSpPr>
            <a:xfrm>
              <a:off x="905155" y="578800"/>
              <a:ext cx="284553" cy="275572"/>
              <a:chOff x="3382050" y="3409600"/>
              <a:chExt cx="361200" cy="349800"/>
            </a:xfrm>
          </p:grpSpPr>
          <p:cxnSp>
            <p:nvCxnSpPr>
              <p:cNvPr id="1274" name="Google Shape;1274;p25"/>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1275" name="Google Shape;1275;p25"/>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1276" name="Google Shape;1276;p25"/>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7" name="Google Shape;1277;p25"/>
            <p:cNvGrpSpPr/>
            <p:nvPr/>
          </p:nvGrpSpPr>
          <p:grpSpPr>
            <a:xfrm>
              <a:off x="1275933" y="578800"/>
              <a:ext cx="284553" cy="275572"/>
              <a:chOff x="3382050" y="3409600"/>
              <a:chExt cx="361200" cy="349800"/>
            </a:xfrm>
          </p:grpSpPr>
          <p:cxnSp>
            <p:nvCxnSpPr>
              <p:cNvPr id="1278" name="Google Shape;1278;p25"/>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1279" name="Google Shape;1279;p25"/>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1280" name="Google Shape;1280;p25"/>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1" name="Google Shape;1281;p25"/>
            <p:cNvGrpSpPr/>
            <p:nvPr/>
          </p:nvGrpSpPr>
          <p:grpSpPr>
            <a:xfrm>
              <a:off x="1646691" y="578800"/>
              <a:ext cx="284553" cy="275572"/>
              <a:chOff x="3382050" y="3409600"/>
              <a:chExt cx="361200" cy="349800"/>
            </a:xfrm>
          </p:grpSpPr>
          <p:cxnSp>
            <p:nvCxnSpPr>
              <p:cNvPr id="1282" name="Google Shape;1282;p25"/>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1283" name="Google Shape;1283;p25"/>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1284" name="Google Shape;1284;p25"/>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5" name="Google Shape;1285;p25"/>
            <p:cNvGrpSpPr/>
            <p:nvPr/>
          </p:nvGrpSpPr>
          <p:grpSpPr>
            <a:xfrm>
              <a:off x="2017479" y="578800"/>
              <a:ext cx="284553" cy="275572"/>
              <a:chOff x="3382050" y="3409600"/>
              <a:chExt cx="361200" cy="349800"/>
            </a:xfrm>
          </p:grpSpPr>
          <p:cxnSp>
            <p:nvCxnSpPr>
              <p:cNvPr id="1286" name="Google Shape;1286;p25"/>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1287" name="Google Shape;1287;p25"/>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1288" name="Google Shape;1288;p25"/>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9" name="Google Shape;1289;p25"/>
            <p:cNvGrpSpPr/>
            <p:nvPr/>
          </p:nvGrpSpPr>
          <p:grpSpPr>
            <a:xfrm>
              <a:off x="2388236" y="578800"/>
              <a:ext cx="284553" cy="275572"/>
              <a:chOff x="3382050" y="3409600"/>
              <a:chExt cx="361200" cy="349800"/>
            </a:xfrm>
          </p:grpSpPr>
          <p:cxnSp>
            <p:nvCxnSpPr>
              <p:cNvPr id="1290" name="Google Shape;1290;p25"/>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1291" name="Google Shape;1291;p25"/>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1292" name="Google Shape;1292;p25"/>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8" name="Shape 158"/>
        <p:cNvGrpSpPr/>
        <p:nvPr/>
      </p:nvGrpSpPr>
      <p:grpSpPr>
        <a:xfrm>
          <a:off x="0" y="0"/>
          <a:ext cx="0" cy="0"/>
          <a:chOff x="0" y="0"/>
          <a:chExt cx="0" cy="0"/>
        </a:xfrm>
      </p:grpSpPr>
      <p:sp>
        <p:nvSpPr>
          <p:cNvPr id="159" name="Google Shape;159;p4"/>
          <p:cNvSpPr txBox="1"/>
          <p:nvPr>
            <p:ph type="title"/>
          </p:nvPr>
        </p:nvSpPr>
        <p:spPr>
          <a:xfrm>
            <a:off x="720000" y="445025"/>
            <a:ext cx="7704000" cy="583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0" name="Google Shape;160;p4"/>
          <p:cNvSpPr txBox="1"/>
          <p:nvPr>
            <p:ph idx="1" type="body"/>
          </p:nvPr>
        </p:nvSpPr>
        <p:spPr>
          <a:xfrm>
            <a:off x="720000" y="1084199"/>
            <a:ext cx="7704000" cy="368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solidFill>
                  <a:srgbClr val="191919"/>
                </a:solidFill>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161" name="Google Shape;161;p4"/>
          <p:cNvSpPr/>
          <p:nvPr/>
        </p:nvSpPr>
        <p:spPr>
          <a:xfrm>
            <a:off x="8511221" y="4144950"/>
            <a:ext cx="1278165" cy="1273707"/>
          </a:xfrm>
          <a:custGeom>
            <a:rect b="b" l="l" r="r" t="t"/>
            <a:pathLst>
              <a:path extrusionOk="0" h="37653" w="37782">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 name="Google Shape;162;p4"/>
          <p:cNvGrpSpPr/>
          <p:nvPr/>
        </p:nvGrpSpPr>
        <p:grpSpPr>
          <a:xfrm rot="5400000">
            <a:off x="-1095884" y="2219565"/>
            <a:ext cx="2167925" cy="1026120"/>
            <a:chOff x="3433749" y="3828150"/>
            <a:chExt cx="2691069" cy="1273734"/>
          </a:xfrm>
        </p:grpSpPr>
        <p:grpSp>
          <p:nvGrpSpPr>
            <p:cNvPr id="163" name="Google Shape;163;p4"/>
            <p:cNvGrpSpPr/>
            <p:nvPr/>
          </p:nvGrpSpPr>
          <p:grpSpPr>
            <a:xfrm>
              <a:off x="3433749" y="3828150"/>
              <a:ext cx="1273734" cy="1273734"/>
              <a:chOff x="3136750" y="3524825"/>
              <a:chExt cx="1560375" cy="1560375"/>
            </a:xfrm>
          </p:grpSpPr>
          <p:sp>
            <p:nvSpPr>
              <p:cNvPr id="164" name="Google Shape;164;p4"/>
              <p:cNvSpPr/>
              <p:nvPr/>
            </p:nvSpPr>
            <p:spPr>
              <a:xfrm>
                <a:off x="3136750" y="3524825"/>
                <a:ext cx="1560375" cy="1560375"/>
              </a:xfrm>
              <a:custGeom>
                <a:rect b="b" l="l" r="r" t="t"/>
                <a:pathLst>
                  <a:path extrusionOk="0" fill="none" h="62415" w="62415">
                    <a:moveTo>
                      <a:pt x="62415" y="31205"/>
                    </a:moveTo>
                    <a:cubicBezTo>
                      <a:pt x="62415" y="39481"/>
                      <a:pt x="59125" y="47423"/>
                      <a:pt x="53277" y="53271"/>
                    </a:cubicBezTo>
                    <a:cubicBezTo>
                      <a:pt x="47423" y="59125"/>
                      <a:pt x="39487" y="62415"/>
                      <a:pt x="31211" y="62415"/>
                    </a:cubicBezTo>
                    <a:cubicBezTo>
                      <a:pt x="22928" y="62415"/>
                      <a:pt x="14992" y="59125"/>
                      <a:pt x="9138" y="53271"/>
                    </a:cubicBezTo>
                    <a:cubicBezTo>
                      <a:pt x="3290" y="47423"/>
                      <a:pt x="1" y="39481"/>
                      <a:pt x="1" y="31205"/>
                    </a:cubicBezTo>
                    <a:cubicBezTo>
                      <a:pt x="1" y="13971"/>
                      <a:pt x="13970" y="1"/>
                      <a:pt x="31211" y="1"/>
                    </a:cubicBezTo>
                    <a:cubicBezTo>
                      <a:pt x="39487" y="1"/>
                      <a:pt x="47423" y="3291"/>
                      <a:pt x="53277" y="9139"/>
                    </a:cubicBezTo>
                    <a:cubicBezTo>
                      <a:pt x="59125" y="14993"/>
                      <a:pt x="62415" y="22928"/>
                      <a:pt x="62415" y="31205"/>
                    </a:cubicBezTo>
                    <a:close/>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
              <p:cNvSpPr/>
              <p:nvPr/>
            </p:nvSpPr>
            <p:spPr>
              <a:xfrm>
                <a:off x="3272575" y="3865875"/>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a:off x="3139700" y="4307875"/>
                <a:ext cx="1554475" cy="25"/>
              </a:xfrm>
              <a:custGeom>
                <a:rect b="b" l="l" r="r" t="t"/>
                <a:pathLst>
                  <a:path extrusionOk="0" fill="none" h="1" w="62179">
                    <a:moveTo>
                      <a:pt x="0" y="1"/>
                    </a:moveTo>
                    <a:lnTo>
                      <a:pt x="62179" y="1"/>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3272575" y="4750050"/>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4353275" y="3657725"/>
                <a:ext cx="25" cy="1300325"/>
              </a:xfrm>
              <a:custGeom>
                <a:rect b="b" l="l" r="r" t="t"/>
                <a:pathLst>
                  <a:path extrusionOk="0" fill="none" h="52013" w="1">
                    <a:moveTo>
                      <a:pt x="1" y="52013"/>
                    </a:moveTo>
                    <a:lnTo>
                      <a:pt x="1"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p:nvPr/>
            </p:nvSpPr>
            <p:spPr>
              <a:xfrm>
                <a:off x="3486300" y="3657725"/>
                <a:ext cx="25" cy="1300325"/>
              </a:xfrm>
              <a:custGeom>
                <a:rect b="b" l="l" r="r" t="t"/>
                <a:pathLst>
                  <a:path extrusionOk="0" fill="none" h="52013" w="1">
                    <a:moveTo>
                      <a:pt x="1" y="0"/>
                    </a:moveTo>
                    <a:lnTo>
                      <a:pt x="1" y="52013"/>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
              <p:cNvSpPr/>
              <p:nvPr/>
            </p:nvSpPr>
            <p:spPr>
              <a:xfrm>
                <a:off x="3919800" y="3524825"/>
                <a:ext cx="25" cy="1560375"/>
              </a:xfrm>
              <a:custGeom>
                <a:rect b="b" l="l" r="r" t="t"/>
                <a:pathLst>
                  <a:path extrusionOk="0" fill="none" h="62415" w="1">
                    <a:moveTo>
                      <a:pt x="0" y="1"/>
                    </a:moveTo>
                    <a:lnTo>
                      <a:pt x="0" y="62415"/>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4"/>
            <p:cNvGrpSpPr/>
            <p:nvPr/>
          </p:nvGrpSpPr>
          <p:grpSpPr>
            <a:xfrm>
              <a:off x="4144758" y="3828150"/>
              <a:ext cx="1273734" cy="1273734"/>
              <a:chOff x="3136750" y="3524825"/>
              <a:chExt cx="1560375" cy="1560375"/>
            </a:xfrm>
          </p:grpSpPr>
          <p:sp>
            <p:nvSpPr>
              <p:cNvPr id="172" name="Google Shape;172;p4"/>
              <p:cNvSpPr/>
              <p:nvPr/>
            </p:nvSpPr>
            <p:spPr>
              <a:xfrm>
                <a:off x="3136750" y="3524825"/>
                <a:ext cx="1560375" cy="1560375"/>
              </a:xfrm>
              <a:custGeom>
                <a:rect b="b" l="l" r="r" t="t"/>
                <a:pathLst>
                  <a:path extrusionOk="0" fill="none" h="62415" w="62415">
                    <a:moveTo>
                      <a:pt x="62415" y="31205"/>
                    </a:moveTo>
                    <a:cubicBezTo>
                      <a:pt x="62415" y="39481"/>
                      <a:pt x="59125" y="47423"/>
                      <a:pt x="53277" y="53271"/>
                    </a:cubicBezTo>
                    <a:cubicBezTo>
                      <a:pt x="47423" y="59125"/>
                      <a:pt x="39487" y="62415"/>
                      <a:pt x="31211" y="62415"/>
                    </a:cubicBezTo>
                    <a:cubicBezTo>
                      <a:pt x="22928" y="62415"/>
                      <a:pt x="14992" y="59125"/>
                      <a:pt x="9138" y="53271"/>
                    </a:cubicBezTo>
                    <a:cubicBezTo>
                      <a:pt x="3290" y="47423"/>
                      <a:pt x="1" y="39481"/>
                      <a:pt x="1" y="31205"/>
                    </a:cubicBezTo>
                    <a:cubicBezTo>
                      <a:pt x="1" y="13971"/>
                      <a:pt x="13970" y="1"/>
                      <a:pt x="31211" y="1"/>
                    </a:cubicBezTo>
                    <a:cubicBezTo>
                      <a:pt x="39487" y="1"/>
                      <a:pt x="47423" y="3291"/>
                      <a:pt x="53277" y="9139"/>
                    </a:cubicBezTo>
                    <a:cubicBezTo>
                      <a:pt x="59125" y="14993"/>
                      <a:pt x="62415" y="22928"/>
                      <a:pt x="62415" y="31205"/>
                    </a:cubicBezTo>
                    <a:close/>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3272575" y="3865875"/>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3139700" y="4307875"/>
                <a:ext cx="1554475" cy="25"/>
              </a:xfrm>
              <a:custGeom>
                <a:rect b="b" l="l" r="r" t="t"/>
                <a:pathLst>
                  <a:path extrusionOk="0" fill="none" h="1" w="62179">
                    <a:moveTo>
                      <a:pt x="0" y="1"/>
                    </a:moveTo>
                    <a:lnTo>
                      <a:pt x="62179" y="1"/>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
              <p:cNvSpPr/>
              <p:nvPr/>
            </p:nvSpPr>
            <p:spPr>
              <a:xfrm>
                <a:off x="3272575" y="4750050"/>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p:nvPr/>
            </p:nvSpPr>
            <p:spPr>
              <a:xfrm>
                <a:off x="4353275" y="3657725"/>
                <a:ext cx="25" cy="1300325"/>
              </a:xfrm>
              <a:custGeom>
                <a:rect b="b" l="l" r="r" t="t"/>
                <a:pathLst>
                  <a:path extrusionOk="0" fill="none" h="52013" w="1">
                    <a:moveTo>
                      <a:pt x="1" y="52013"/>
                    </a:moveTo>
                    <a:lnTo>
                      <a:pt x="1"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
              <p:cNvSpPr/>
              <p:nvPr/>
            </p:nvSpPr>
            <p:spPr>
              <a:xfrm>
                <a:off x="3486300" y="3657725"/>
                <a:ext cx="25" cy="1300325"/>
              </a:xfrm>
              <a:custGeom>
                <a:rect b="b" l="l" r="r" t="t"/>
                <a:pathLst>
                  <a:path extrusionOk="0" fill="none" h="52013" w="1">
                    <a:moveTo>
                      <a:pt x="1" y="0"/>
                    </a:moveTo>
                    <a:lnTo>
                      <a:pt x="1" y="52013"/>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
              <p:cNvSpPr/>
              <p:nvPr/>
            </p:nvSpPr>
            <p:spPr>
              <a:xfrm>
                <a:off x="3919800" y="3524825"/>
                <a:ext cx="25" cy="1560375"/>
              </a:xfrm>
              <a:custGeom>
                <a:rect b="b" l="l" r="r" t="t"/>
                <a:pathLst>
                  <a:path extrusionOk="0" fill="none" h="62415" w="1">
                    <a:moveTo>
                      <a:pt x="0" y="1"/>
                    </a:moveTo>
                    <a:lnTo>
                      <a:pt x="0" y="62415"/>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 name="Google Shape;179;p4"/>
            <p:cNvGrpSpPr/>
            <p:nvPr/>
          </p:nvGrpSpPr>
          <p:grpSpPr>
            <a:xfrm>
              <a:off x="4851083" y="3828150"/>
              <a:ext cx="1273734" cy="1273734"/>
              <a:chOff x="3136750" y="3524825"/>
              <a:chExt cx="1560375" cy="1560375"/>
            </a:xfrm>
          </p:grpSpPr>
          <p:sp>
            <p:nvSpPr>
              <p:cNvPr id="180" name="Google Shape;180;p4"/>
              <p:cNvSpPr/>
              <p:nvPr/>
            </p:nvSpPr>
            <p:spPr>
              <a:xfrm>
                <a:off x="3136750" y="3524825"/>
                <a:ext cx="1560375" cy="1560375"/>
              </a:xfrm>
              <a:custGeom>
                <a:rect b="b" l="l" r="r" t="t"/>
                <a:pathLst>
                  <a:path extrusionOk="0" fill="none" h="62415" w="62415">
                    <a:moveTo>
                      <a:pt x="62415" y="31205"/>
                    </a:moveTo>
                    <a:cubicBezTo>
                      <a:pt x="62415" y="39481"/>
                      <a:pt x="59125" y="47423"/>
                      <a:pt x="53277" y="53271"/>
                    </a:cubicBezTo>
                    <a:cubicBezTo>
                      <a:pt x="47423" y="59125"/>
                      <a:pt x="39487" y="62415"/>
                      <a:pt x="31211" y="62415"/>
                    </a:cubicBezTo>
                    <a:cubicBezTo>
                      <a:pt x="22928" y="62415"/>
                      <a:pt x="14992" y="59125"/>
                      <a:pt x="9138" y="53271"/>
                    </a:cubicBezTo>
                    <a:cubicBezTo>
                      <a:pt x="3290" y="47423"/>
                      <a:pt x="1" y="39481"/>
                      <a:pt x="1" y="31205"/>
                    </a:cubicBezTo>
                    <a:cubicBezTo>
                      <a:pt x="1" y="13971"/>
                      <a:pt x="13970" y="1"/>
                      <a:pt x="31211" y="1"/>
                    </a:cubicBezTo>
                    <a:cubicBezTo>
                      <a:pt x="39487" y="1"/>
                      <a:pt x="47423" y="3291"/>
                      <a:pt x="53277" y="9139"/>
                    </a:cubicBezTo>
                    <a:cubicBezTo>
                      <a:pt x="59125" y="14993"/>
                      <a:pt x="62415" y="22928"/>
                      <a:pt x="62415" y="31205"/>
                    </a:cubicBezTo>
                    <a:close/>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p:nvPr/>
            </p:nvSpPr>
            <p:spPr>
              <a:xfrm>
                <a:off x="3272575" y="3865875"/>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4"/>
              <p:cNvSpPr/>
              <p:nvPr/>
            </p:nvSpPr>
            <p:spPr>
              <a:xfrm>
                <a:off x="3139700" y="4307875"/>
                <a:ext cx="1554475" cy="25"/>
              </a:xfrm>
              <a:custGeom>
                <a:rect b="b" l="l" r="r" t="t"/>
                <a:pathLst>
                  <a:path extrusionOk="0" fill="none" h="1" w="62179">
                    <a:moveTo>
                      <a:pt x="0" y="1"/>
                    </a:moveTo>
                    <a:lnTo>
                      <a:pt x="62179" y="1"/>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4"/>
              <p:cNvSpPr/>
              <p:nvPr/>
            </p:nvSpPr>
            <p:spPr>
              <a:xfrm>
                <a:off x="3272575" y="4750050"/>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
              <p:cNvSpPr/>
              <p:nvPr/>
            </p:nvSpPr>
            <p:spPr>
              <a:xfrm>
                <a:off x="4353275" y="3657725"/>
                <a:ext cx="25" cy="1300325"/>
              </a:xfrm>
              <a:custGeom>
                <a:rect b="b" l="l" r="r" t="t"/>
                <a:pathLst>
                  <a:path extrusionOk="0" fill="none" h="52013" w="1">
                    <a:moveTo>
                      <a:pt x="1" y="52013"/>
                    </a:moveTo>
                    <a:lnTo>
                      <a:pt x="1"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
              <p:cNvSpPr/>
              <p:nvPr/>
            </p:nvSpPr>
            <p:spPr>
              <a:xfrm>
                <a:off x="3486300" y="3657725"/>
                <a:ext cx="25" cy="1300325"/>
              </a:xfrm>
              <a:custGeom>
                <a:rect b="b" l="l" r="r" t="t"/>
                <a:pathLst>
                  <a:path extrusionOk="0" fill="none" h="52013" w="1">
                    <a:moveTo>
                      <a:pt x="1" y="0"/>
                    </a:moveTo>
                    <a:lnTo>
                      <a:pt x="1" y="52013"/>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
              <p:cNvSpPr/>
              <p:nvPr/>
            </p:nvSpPr>
            <p:spPr>
              <a:xfrm>
                <a:off x="3919800" y="3524825"/>
                <a:ext cx="25" cy="1560375"/>
              </a:xfrm>
              <a:custGeom>
                <a:rect b="b" l="l" r="r" t="t"/>
                <a:pathLst>
                  <a:path extrusionOk="0" fill="none" h="62415" w="1">
                    <a:moveTo>
                      <a:pt x="0" y="1"/>
                    </a:moveTo>
                    <a:lnTo>
                      <a:pt x="0" y="62415"/>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7" name="Google Shape;187;p4"/>
          <p:cNvGrpSpPr/>
          <p:nvPr/>
        </p:nvGrpSpPr>
        <p:grpSpPr>
          <a:xfrm>
            <a:off x="197939" y="4747945"/>
            <a:ext cx="1026099" cy="275572"/>
            <a:chOff x="186866" y="4714725"/>
            <a:chExt cx="1026099" cy="275572"/>
          </a:xfrm>
        </p:grpSpPr>
        <p:grpSp>
          <p:nvGrpSpPr>
            <p:cNvPr id="188" name="Google Shape;188;p4"/>
            <p:cNvGrpSpPr/>
            <p:nvPr/>
          </p:nvGrpSpPr>
          <p:grpSpPr>
            <a:xfrm>
              <a:off x="186866" y="4714725"/>
              <a:ext cx="284553" cy="275572"/>
              <a:chOff x="3382050" y="3409600"/>
              <a:chExt cx="361200" cy="349800"/>
            </a:xfrm>
          </p:grpSpPr>
          <p:cxnSp>
            <p:nvCxnSpPr>
              <p:cNvPr id="189" name="Google Shape;189;p4"/>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190" name="Google Shape;190;p4"/>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191" name="Google Shape;191;p4"/>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4"/>
            <p:cNvGrpSpPr/>
            <p:nvPr/>
          </p:nvGrpSpPr>
          <p:grpSpPr>
            <a:xfrm>
              <a:off x="557654" y="4714725"/>
              <a:ext cx="284553" cy="275572"/>
              <a:chOff x="3382050" y="3409600"/>
              <a:chExt cx="361200" cy="349800"/>
            </a:xfrm>
          </p:grpSpPr>
          <p:cxnSp>
            <p:nvCxnSpPr>
              <p:cNvPr id="193" name="Google Shape;193;p4"/>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194" name="Google Shape;194;p4"/>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195" name="Google Shape;195;p4"/>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4"/>
            <p:cNvGrpSpPr/>
            <p:nvPr/>
          </p:nvGrpSpPr>
          <p:grpSpPr>
            <a:xfrm>
              <a:off x="928411" y="4714725"/>
              <a:ext cx="284553" cy="275572"/>
              <a:chOff x="3382050" y="3409600"/>
              <a:chExt cx="361200" cy="349800"/>
            </a:xfrm>
          </p:grpSpPr>
          <p:cxnSp>
            <p:nvCxnSpPr>
              <p:cNvPr id="197" name="Google Shape;197;p4"/>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198" name="Google Shape;198;p4"/>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199" name="Google Shape;199;p4"/>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0" name="Shape 200"/>
        <p:cNvGrpSpPr/>
        <p:nvPr/>
      </p:nvGrpSpPr>
      <p:grpSpPr>
        <a:xfrm>
          <a:off x="0" y="0"/>
          <a:ext cx="0" cy="0"/>
          <a:chOff x="0" y="0"/>
          <a:chExt cx="0" cy="0"/>
        </a:xfrm>
      </p:grpSpPr>
      <p:sp>
        <p:nvSpPr>
          <p:cNvPr id="201" name="Google Shape;201;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2" name="Google Shape;202;p5"/>
          <p:cNvSpPr txBox="1"/>
          <p:nvPr>
            <p:ph idx="1" type="subTitle"/>
          </p:nvPr>
        </p:nvSpPr>
        <p:spPr>
          <a:xfrm>
            <a:off x="5160144" y="2726550"/>
            <a:ext cx="2566200" cy="160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3" name="Google Shape;203;p5"/>
          <p:cNvSpPr txBox="1"/>
          <p:nvPr>
            <p:ph idx="2" type="subTitle"/>
          </p:nvPr>
        </p:nvSpPr>
        <p:spPr>
          <a:xfrm>
            <a:off x="1417663" y="2726550"/>
            <a:ext cx="2566200" cy="160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4" name="Google Shape;204;p5"/>
          <p:cNvSpPr txBox="1"/>
          <p:nvPr>
            <p:ph idx="3" type="subTitle"/>
          </p:nvPr>
        </p:nvSpPr>
        <p:spPr>
          <a:xfrm>
            <a:off x="1417650" y="1924300"/>
            <a:ext cx="2566200" cy="5589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Syncopate"/>
                <a:ea typeface="Syncopate"/>
                <a:cs typeface="Syncopate"/>
                <a:sym typeface="Syncopat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5" name="Google Shape;205;p5"/>
          <p:cNvSpPr txBox="1"/>
          <p:nvPr>
            <p:ph idx="4" type="subTitle"/>
          </p:nvPr>
        </p:nvSpPr>
        <p:spPr>
          <a:xfrm>
            <a:off x="5160137" y="1924300"/>
            <a:ext cx="2566200" cy="5589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Syncopate"/>
                <a:ea typeface="Syncopate"/>
                <a:cs typeface="Syncopate"/>
                <a:sym typeface="Syncopat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6" name="Google Shape;206;p5"/>
          <p:cNvSpPr/>
          <p:nvPr/>
        </p:nvSpPr>
        <p:spPr>
          <a:xfrm>
            <a:off x="8505700" y="245850"/>
            <a:ext cx="1278165" cy="1273707"/>
          </a:xfrm>
          <a:custGeom>
            <a:rect b="b" l="l" r="r" t="t"/>
            <a:pathLst>
              <a:path extrusionOk="0" h="37653" w="37782">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 name="Google Shape;207;p5"/>
          <p:cNvGrpSpPr/>
          <p:nvPr/>
        </p:nvGrpSpPr>
        <p:grpSpPr>
          <a:xfrm>
            <a:off x="397167" y="223442"/>
            <a:ext cx="632108" cy="632108"/>
            <a:chOff x="3136750" y="3524825"/>
            <a:chExt cx="1560375" cy="1560375"/>
          </a:xfrm>
        </p:grpSpPr>
        <p:sp>
          <p:nvSpPr>
            <p:cNvPr id="208" name="Google Shape;208;p5"/>
            <p:cNvSpPr/>
            <p:nvPr/>
          </p:nvSpPr>
          <p:spPr>
            <a:xfrm>
              <a:off x="3136750" y="3524825"/>
              <a:ext cx="1560375" cy="1560375"/>
            </a:xfrm>
            <a:custGeom>
              <a:rect b="b" l="l" r="r" t="t"/>
              <a:pathLst>
                <a:path extrusionOk="0" fill="none" h="62415" w="62415">
                  <a:moveTo>
                    <a:pt x="62415" y="31205"/>
                  </a:moveTo>
                  <a:cubicBezTo>
                    <a:pt x="62415" y="39481"/>
                    <a:pt x="59125" y="47423"/>
                    <a:pt x="53277" y="53271"/>
                  </a:cubicBezTo>
                  <a:cubicBezTo>
                    <a:pt x="47423" y="59125"/>
                    <a:pt x="39487" y="62415"/>
                    <a:pt x="31211" y="62415"/>
                  </a:cubicBezTo>
                  <a:cubicBezTo>
                    <a:pt x="22928" y="62415"/>
                    <a:pt x="14992" y="59125"/>
                    <a:pt x="9138" y="53271"/>
                  </a:cubicBezTo>
                  <a:cubicBezTo>
                    <a:pt x="3290" y="47423"/>
                    <a:pt x="1" y="39481"/>
                    <a:pt x="1" y="31205"/>
                  </a:cubicBezTo>
                  <a:cubicBezTo>
                    <a:pt x="1" y="13971"/>
                    <a:pt x="13970" y="1"/>
                    <a:pt x="31211" y="1"/>
                  </a:cubicBezTo>
                  <a:cubicBezTo>
                    <a:pt x="39487" y="1"/>
                    <a:pt x="47423" y="3291"/>
                    <a:pt x="53277" y="9139"/>
                  </a:cubicBezTo>
                  <a:cubicBezTo>
                    <a:pt x="59125" y="14993"/>
                    <a:pt x="62415" y="22928"/>
                    <a:pt x="62415" y="31205"/>
                  </a:cubicBezTo>
                  <a:close/>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3272575" y="3865875"/>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a:off x="3139700" y="4307875"/>
              <a:ext cx="1554475" cy="25"/>
            </a:xfrm>
            <a:custGeom>
              <a:rect b="b" l="l" r="r" t="t"/>
              <a:pathLst>
                <a:path extrusionOk="0" fill="none" h="1" w="62179">
                  <a:moveTo>
                    <a:pt x="0" y="1"/>
                  </a:moveTo>
                  <a:lnTo>
                    <a:pt x="62179" y="1"/>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a:off x="3272575" y="4750050"/>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4353275" y="3657725"/>
              <a:ext cx="25" cy="1300325"/>
            </a:xfrm>
            <a:custGeom>
              <a:rect b="b" l="l" r="r" t="t"/>
              <a:pathLst>
                <a:path extrusionOk="0" fill="none" h="52013" w="1">
                  <a:moveTo>
                    <a:pt x="1" y="52013"/>
                  </a:moveTo>
                  <a:lnTo>
                    <a:pt x="1"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3486300" y="3657725"/>
              <a:ext cx="25" cy="1300325"/>
            </a:xfrm>
            <a:custGeom>
              <a:rect b="b" l="l" r="r" t="t"/>
              <a:pathLst>
                <a:path extrusionOk="0" fill="none" h="52013" w="1">
                  <a:moveTo>
                    <a:pt x="1" y="0"/>
                  </a:moveTo>
                  <a:lnTo>
                    <a:pt x="1" y="52013"/>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3919800" y="3524825"/>
              <a:ext cx="25" cy="1560375"/>
            </a:xfrm>
            <a:custGeom>
              <a:rect b="b" l="l" r="r" t="t"/>
              <a:pathLst>
                <a:path extrusionOk="0" fill="none" h="62415" w="1">
                  <a:moveTo>
                    <a:pt x="0" y="1"/>
                  </a:moveTo>
                  <a:lnTo>
                    <a:pt x="0" y="62415"/>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5"/>
          <p:cNvGrpSpPr/>
          <p:nvPr/>
        </p:nvGrpSpPr>
        <p:grpSpPr>
          <a:xfrm rot="5400000">
            <a:off x="7677980" y="3979825"/>
            <a:ext cx="1767635" cy="275572"/>
            <a:chOff x="905155" y="578800"/>
            <a:chExt cx="1767635" cy="275572"/>
          </a:xfrm>
        </p:grpSpPr>
        <p:grpSp>
          <p:nvGrpSpPr>
            <p:cNvPr id="216" name="Google Shape;216;p5"/>
            <p:cNvGrpSpPr/>
            <p:nvPr/>
          </p:nvGrpSpPr>
          <p:grpSpPr>
            <a:xfrm>
              <a:off x="905155" y="578800"/>
              <a:ext cx="284553" cy="275572"/>
              <a:chOff x="3382050" y="3409600"/>
              <a:chExt cx="361200" cy="349800"/>
            </a:xfrm>
          </p:grpSpPr>
          <p:cxnSp>
            <p:nvCxnSpPr>
              <p:cNvPr id="217" name="Google Shape;217;p5"/>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218" name="Google Shape;218;p5"/>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219" name="Google Shape;219;p5"/>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5"/>
            <p:cNvGrpSpPr/>
            <p:nvPr/>
          </p:nvGrpSpPr>
          <p:grpSpPr>
            <a:xfrm>
              <a:off x="1275933" y="578800"/>
              <a:ext cx="284553" cy="275572"/>
              <a:chOff x="3382050" y="3409600"/>
              <a:chExt cx="361200" cy="349800"/>
            </a:xfrm>
          </p:grpSpPr>
          <p:cxnSp>
            <p:nvCxnSpPr>
              <p:cNvPr id="221" name="Google Shape;221;p5"/>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222" name="Google Shape;222;p5"/>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223" name="Google Shape;223;p5"/>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5"/>
            <p:cNvGrpSpPr/>
            <p:nvPr/>
          </p:nvGrpSpPr>
          <p:grpSpPr>
            <a:xfrm>
              <a:off x="1646691" y="578800"/>
              <a:ext cx="284553" cy="275572"/>
              <a:chOff x="3382050" y="3409600"/>
              <a:chExt cx="361200" cy="349800"/>
            </a:xfrm>
          </p:grpSpPr>
          <p:cxnSp>
            <p:nvCxnSpPr>
              <p:cNvPr id="225" name="Google Shape;225;p5"/>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226" name="Google Shape;226;p5"/>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227" name="Google Shape;227;p5"/>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5"/>
            <p:cNvGrpSpPr/>
            <p:nvPr/>
          </p:nvGrpSpPr>
          <p:grpSpPr>
            <a:xfrm>
              <a:off x="2017479" y="578800"/>
              <a:ext cx="284553" cy="275572"/>
              <a:chOff x="3382050" y="3409600"/>
              <a:chExt cx="361200" cy="349800"/>
            </a:xfrm>
          </p:grpSpPr>
          <p:cxnSp>
            <p:nvCxnSpPr>
              <p:cNvPr id="229" name="Google Shape;229;p5"/>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230" name="Google Shape;230;p5"/>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231" name="Google Shape;231;p5"/>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5"/>
            <p:cNvGrpSpPr/>
            <p:nvPr/>
          </p:nvGrpSpPr>
          <p:grpSpPr>
            <a:xfrm>
              <a:off x="2388236" y="578800"/>
              <a:ext cx="284553" cy="275572"/>
              <a:chOff x="3382050" y="3409600"/>
              <a:chExt cx="361200" cy="349800"/>
            </a:xfrm>
          </p:grpSpPr>
          <p:cxnSp>
            <p:nvCxnSpPr>
              <p:cNvPr id="233" name="Google Shape;233;p5"/>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234" name="Google Shape;234;p5"/>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235" name="Google Shape;235;p5"/>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6" name="Google Shape;236;p5"/>
          <p:cNvGrpSpPr/>
          <p:nvPr/>
        </p:nvGrpSpPr>
        <p:grpSpPr>
          <a:xfrm>
            <a:off x="-51" y="4603930"/>
            <a:ext cx="2967921" cy="397485"/>
            <a:chOff x="1807775" y="2360800"/>
            <a:chExt cx="3960925" cy="530475"/>
          </a:xfrm>
        </p:grpSpPr>
        <p:sp>
          <p:nvSpPr>
            <p:cNvPr id="237" name="Google Shape;237;p5"/>
            <p:cNvSpPr/>
            <p:nvPr/>
          </p:nvSpPr>
          <p:spPr>
            <a:xfrm>
              <a:off x="1807775" y="2360800"/>
              <a:ext cx="157700" cy="151800"/>
            </a:xfrm>
            <a:custGeom>
              <a:rect b="b" l="l" r="r" t="t"/>
              <a:pathLst>
                <a:path extrusionOk="0" h="6072" w="6308">
                  <a:moveTo>
                    <a:pt x="4858" y="1"/>
                  </a:moveTo>
                  <a:lnTo>
                    <a:pt x="1" y="4672"/>
                  </a:lnTo>
                  <a:lnTo>
                    <a:pt x="1" y="6072"/>
                  </a:lnTo>
                  <a:lnTo>
                    <a:pt x="630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1807775" y="2360800"/>
              <a:ext cx="375300" cy="359350"/>
            </a:xfrm>
            <a:custGeom>
              <a:rect b="b" l="l" r="r" t="t"/>
              <a:pathLst>
                <a:path extrusionOk="0" h="14374" w="15012">
                  <a:moveTo>
                    <a:pt x="13568" y="1"/>
                  </a:moveTo>
                  <a:lnTo>
                    <a:pt x="1" y="12979"/>
                  </a:lnTo>
                  <a:lnTo>
                    <a:pt x="1" y="14373"/>
                  </a:lnTo>
                  <a:lnTo>
                    <a:pt x="15011" y="19"/>
                  </a:lnTo>
                  <a:lnTo>
                    <a:pt x="1499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1807775" y="2360800"/>
              <a:ext cx="566575" cy="530475"/>
            </a:xfrm>
            <a:custGeom>
              <a:rect b="b" l="l" r="r" t="t"/>
              <a:pathLst>
                <a:path extrusionOk="0" h="21219" w="22663">
                  <a:moveTo>
                    <a:pt x="21212" y="1"/>
                  </a:moveTo>
                  <a:lnTo>
                    <a:pt x="1" y="20401"/>
                  </a:lnTo>
                  <a:lnTo>
                    <a:pt x="1" y="21219"/>
                  </a:lnTo>
                  <a:lnTo>
                    <a:pt x="602" y="21219"/>
                  </a:lnTo>
                  <a:lnTo>
                    <a:pt x="2266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1958475"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2152700" y="2360800"/>
              <a:ext cx="587925" cy="530475"/>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2324750"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2518975" y="2360800"/>
              <a:ext cx="587925" cy="530475"/>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2691025"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2885250" y="2360800"/>
              <a:ext cx="587925" cy="530475"/>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3057300"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3251525" y="2360800"/>
              <a:ext cx="587925" cy="530475"/>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3423575" y="2360800"/>
              <a:ext cx="590875" cy="530475"/>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3617800" y="2360800"/>
              <a:ext cx="587925" cy="530475"/>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3789850"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3984075" y="2360800"/>
              <a:ext cx="587925" cy="530475"/>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4156125"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4350350" y="2360800"/>
              <a:ext cx="587925" cy="530475"/>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4522400"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4716625" y="2360800"/>
              <a:ext cx="587925" cy="530475"/>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4888675" y="2360800"/>
              <a:ext cx="590725" cy="530475"/>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5082900" y="2360800"/>
              <a:ext cx="587925" cy="530475"/>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5254950" y="2400150"/>
              <a:ext cx="513750" cy="491125"/>
            </a:xfrm>
            <a:custGeom>
              <a:rect b="b" l="l" r="r" t="t"/>
              <a:pathLst>
                <a:path extrusionOk="0" h="19645" w="20550">
                  <a:moveTo>
                    <a:pt x="20549" y="0"/>
                  </a:moveTo>
                  <a:lnTo>
                    <a:pt x="1" y="19645"/>
                  </a:lnTo>
                  <a:lnTo>
                    <a:pt x="1456" y="19645"/>
                  </a:lnTo>
                  <a:lnTo>
                    <a:pt x="20549" y="1388"/>
                  </a:lnTo>
                  <a:lnTo>
                    <a:pt x="2054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5449175" y="2583975"/>
              <a:ext cx="319525" cy="307300"/>
            </a:xfrm>
            <a:custGeom>
              <a:rect b="b" l="l" r="r" t="t"/>
              <a:pathLst>
                <a:path extrusionOk="0" h="12292" w="12781">
                  <a:moveTo>
                    <a:pt x="12780" y="1"/>
                  </a:moveTo>
                  <a:lnTo>
                    <a:pt x="0" y="12292"/>
                  </a:lnTo>
                  <a:lnTo>
                    <a:pt x="1450" y="12292"/>
                  </a:lnTo>
                  <a:lnTo>
                    <a:pt x="12780" y="1401"/>
                  </a:lnTo>
                  <a:lnTo>
                    <a:pt x="1278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
            <p:cNvSpPr/>
            <p:nvPr/>
          </p:nvSpPr>
          <p:spPr>
            <a:xfrm>
              <a:off x="5621225" y="2750325"/>
              <a:ext cx="147475" cy="140950"/>
            </a:xfrm>
            <a:custGeom>
              <a:rect b="b" l="l" r="r" t="t"/>
              <a:pathLst>
                <a:path extrusionOk="0" h="5638" w="5899">
                  <a:moveTo>
                    <a:pt x="5898" y="0"/>
                  </a:moveTo>
                  <a:lnTo>
                    <a:pt x="1" y="5638"/>
                  </a:lnTo>
                  <a:lnTo>
                    <a:pt x="1456" y="5638"/>
                  </a:lnTo>
                  <a:lnTo>
                    <a:pt x="5898" y="1394"/>
                  </a:lnTo>
                  <a:lnTo>
                    <a:pt x="589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1" name="Shape 261"/>
        <p:cNvGrpSpPr/>
        <p:nvPr/>
      </p:nvGrpSpPr>
      <p:grpSpPr>
        <a:xfrm>
          <a:off x="0" y="0"/>
          <a:ext cx="0" cy="0"/>
          <a:chOff x="0" y="0"/>
          <a:chExt cx="0" cy="0"/>
        </a:xfrm>
      </p:grpSpPr>
      <p:sp>
        <p:nvSpPr>
          <p:cNvPr id="262" name="Google Shape;26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63" name="Google Shape;263;p6"/>
          <p:cNvGrpSpPr/>
          <p:nvPr/>
        </p:nvGrpSpPr>
        <p:grpSpPr>
          <a:xfrm>
            <a:off x="8424073" y="2766059"/>
            <a:ext cx="514144" cy="513831"/>
            <a:chOff x="3136750" y="3524825"/>
            <a:chExt cx="1560375" cy="1560375"/>
          </a:xfrm>
        </p:grpSpPr>
        <p:sp>
          <p:nvSpPr>
            <p:cNvPr id="264" name="Google Shape;264;p6"/>
            <p:cNvSpPr/>
            <p:nvPr/>
          </p:nvSpPr>
          <p:spPr>
            <a:xfrm>
              <a:off x="3136750" y="3524825"/>
              <a:ext cx="1560375" cy="1560375"/>
            </a:xfrm>
            <a:custGeom>
              <a:rect b="b" l="l" r="r" t="t"/>
              <a:pathLst>
                <a:path extrusionOk="0" fill="none" h="62415" w="62415">
                  <a:moveTo>
                    <a:pt x="62415" y="31205"/>
                  </a:moveTo>
                  <a:cubicBezTo>
                    <a:pt x="62415" y="39481"/>
                    <a:pt x="59125" y="47423"/>
                    <a:pt x="53277" y="53271"/>
                  </a:cubicBezTo>
                  <a:cubicBezTo>
                    <a:pt x="47423" y="59125"/>
                    <a:pt x="39487" y="62415"/>
                    <a:pt x="31211" y="62415"/>
                  </a:cubicBezTo>
                  <a:cubicBezTo>
                    <a:pt x="22928" y="62415"/>
                    <a:pt x="14992" y="59125"/>
                    <a:pt x="9138" y="53271"/>
                  </a:cubicBezTo>
                  <a:cubicBezTo>
                    <a:pt x="3290" y="47423"/>
                    <a:pt x="1" y="39481"/>
                    <a:pt x="1" y="31205"/>
                  </a:cubicBezTo>
                  <a:cubicBezTo>
                    <a:pt x="1" y="13971"/>
                    <a:pt x="13970" y="1"/>
                    <a:pt x="31211" y="1"/>
                  </a:cubicBezTo>
                  <a:cubicBezTo>
                    <a:pt x="39487" y="1"/>
                    <a:pt x="47423" y="3291"/>
                    <a:pt x="53277" y="9139"/>
                  </a:cubicBezTo>
                  <a:cubicBezTo>
                    <a:pt x="59125" y="14993"/>
                    <a:pt x="62415" y="22928"/>
                    <a:pt x="62415" y="31205"/>
                  </a:cubicBezTo>
                  <a:close/>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6"/>
            <p:cNvSpPr/>
            <p:nvPr/>
          </p:nvSpPr>
          <p:spPr>
            <a:xfrm>
              <a:off x="3272575" y="3865875"/>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3139700" y="4307875"/>
              <a:ext cx="1554475" cy="25"/>
            </a:xfrm>
            <a:custGeom>
              <a:rect b="b" l="l" r="r" t="t"/>
              <a:pathLst>
                <a:path extrusionOk="0" fill="none" h="1" w="62179">
                  <a:moveTo>
                    <a:pt x="0" y="1"/>
                  </a:moveTo>
                  <a:lnTo>
                    <a:pt x="62179" y="1"/>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3272575" y="4750050"/>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4353275" y="3657725"/>
              <a:ext cx="25" cy="1300325"/>
            </a:xfrm>
            <a:custGeom>
              <a:rect b="b" l="l" r="r" t="t"/>
              <a:pathLst>
                <a:path extrusionOk="0" fill="none" h="52013" w="1">
                  <a:moveTo>
                    <a:pt x="1" y="52013"/>
                  </a:moveTo>
                  <a:lnTo>
                    <a:pt x="1"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3486300" y="3657725"/>
              <a:ext cx="25" cy="1300325"/>
            </a:xfrm>
            <a:custGeom>
              <a:rect b="b" l="l" r="r" t="t"/>
              <a:pathLst>
                <a:path extrusionOk="0" fill="none" h="52013" w="1">
                  <a:moveTo>
                    <a:pt x="1" y="0"/>
                  </a:moveTo>
                  <a:lnTo>
                    <a:pt x="1" y="52013"/>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3919800" y="3524825"/>
              <a:ext cx="25" cy="1560375"/>
            </a:xfrm>
            <a:custGeom>
              <a:rect b="b" l="l" r="r" t="t"/>
              <a:pathLst>
                <a:path extrusionOk="0" fill="none" h="62415" w="1">
                  <a:moveTo>
                    <a:pt x="0" y="1"/>
                  </a:moveTo>
                  <a:lnTo>
                    <a:pt x="0" y="62415"/>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6"/>
          <p:cNvGrpSpPr/>
          <p:nvPr/>
        </p:nvGrpSpPr>
        <p:grpSpPr>
          <a:xfrm>
            <a:off x="8424073" y="3428130"/>
            <a:ext cx="514144" cy="513831"/>
            <a:chOff x="3136750" y="3524825"/>
            <a:chExt cx="1560375" cy="1560375"/>
          </a:xfrm>
        </p:grpSpPr>
        <p:sp>
          <p:nvSpPr>
            <p:cNvPr id="272" name="Google Shape;272;p6"/>
            <p:cNvSpPr/>
            <p:nvPr/>
          </p:nvSpPr>
          <p:spPr>
            <a:xfrm>
              <a:off x="3136750" y="3524825"/>
              <a:ext cx="1560375" cy="1560375"/>
            </a:xfrm>
            <a:custGeom>
              <a:rect b="b" l="l" r="r" t="t"/>
              <a:pathLst>
                <a:path extrusionOk="0" fill="none" h="62415" w="62415">
                  <a:moveTo>
                    <a:pt x="62415" y="31205"/>
                  </a:moveTo>
                  <a:cubicBezTo>
                    <a:pt x="62415" y="39481"/>
                    <a:pt x="59125" y="47423"/>
                    <a:pt x="53277" y="53271"/>
                  </a:cubicBezTo>
                  <a:cubicBezTo>
                    <a:pt x="47423" y="59125"/>
                    <a:pt x="39487" y="62415"/>
                    <a:pt x="31211" y="62415"/>
                  </a:cubicBezTo>
                  <a:cubicBezTo>
                    <a:pt x="22928" y="62415"/>
                    <a:pt x="14992" y="59125"/>
                    <a:pt x="9138" y="53271"/>
                  </a:cubicBezTo>
                  <a:cubicBezTo>
                    <a:pt x="3290" y="47423"/>
                    <a:pt x="1" y="39481"/>
                    <a:pt x="1" y="31205"/>
                  </a:cubicBezTo>
                  <a:cubicBezTo>
                    <a:pt x="1" y="13971"/>
                    <a:pt x="13970" y="1"/>
                    <a:pt x="31211" y="1"/>
                  </a:cubicBezTo>
                  <a:cubicBezTo>
                    <a:pt x="39487" y="1"/>
                    <a:pt x="47423" y="3291"/>
                    <a:pt x="53277" y="9139"/>
                  </a:cubicBezTo>
                  <a:cubicBezTo>
                    <a:pt x="59125" y="14993"/>
                    <a:pt x="62415" y="22928"/>
                    <a:pt x="62415" y="31205"/>
                  </a:cubicBezTo>
                  <a:close/>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3272575" y="3865875"/>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3139700" y="4307875"/>
              <a:ext cx="1554475" cy="25"/>
            </a:xfrm>
            <a:custGeom>
              <a:rect b="b" l="l" r="r" t="t"/>
              <a:pathLst>
                <a:path extrusionOk="0" fill="none" h="1" w="62179">
                  <a:moveTo>
                    <a:pt x="0" y="1"/>
                  </a:moveTo>
                  <a:lnTo>
                    <a:pt x="62179" y="1"/>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3272575" y="4750050"/>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6"/>
            <p:cNvSpPr/>
            <p:nvPr/>
          </p:nvSpPr>
          <p:spPr>
            <a:xfrm>
              <a:off x="4353275" y="3657725"/>
              <a:ext cx="25" cy="1300325"/>
            </a:xfrm>
            <a:custGeom>
              <a:rect b="b" l="l" r="r" t="t"/>
              <a:pathLst>
                <a:path extrusionOk="0" fill="none" h="52013" w="1">
                  <a:moveTo>
                    <a:pt x="1" y="52013"/>
                  </a:moveTo>
                  <a:lnTo>
                    <a:pt x="1"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6"/>
            <p:cNvSpPr/>
            <p:nvPr/>
          </p:nvSpPr>
          <p:spPr>
            <a:xfrm>
              <a:off x="3486300" y="3657725"/>
              <a:ext cx="25" cy="1300325"/>
            </a:xfrm>
            <a:custGeom>
              <a:rect b="b" l="l" r="r" t="t"/>
              <a:pathLst>
                <a:path extrusionOk="0" fill="none" h="52013" w="1">
                  <a:moveTo>
                    <a:pt x="1" y="0"/>
                  </a:moveTo>
                  <a:lnTo>
                    <a:pt x="1" y="52013"/>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3919800" y="3524825"/>
              <a:ext cx="25" cy="1560375"/>
            </a:xfrm>
            <a:custGeom>
              <a:rect b="b" l="l" r="r" t="t"/>
              <a:pathLst>
                <a:path extrusionOk="0" fill="none" h="62415" w="1">
                  <a:moveTo>
                    <a:pt x="0" y="1"/>
                  </a:moveTo>
                  <a:lnTo>
                    <a:pt x="0" y="62415"/>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6"/>
          <p:cNvGrpSpPr/>
          <p:nvPr/>
        </p:nvGrpSpPr>
        <p:grpSpPr>
          <a:xfrm>
            <a:off x="8424166" y="4090176"/>
            <a:ext cx="514144" cy="513831"/>
            <a:chOff x="3136750" y="3524825"/>
            <a:chExt cx="1560375" cy="1560375"/>
          </a:xfrm>
        </p:grpSpPr>
        <p:sp>
          <p:nvSpPr>
            <p:cNvPr id="280" name="Google Shape;280;p6"/>
            <p:cNvSpPr/>
            <p:nvPr/>
          </p:nvSpPr>
          <p:spPr>
            <a:xfrm>
              <a:off x="3136750" y="3524825"/>
              <a:ext cx="1560375" cy="1560375"/>
            </a:xfrm>
            <a:custGeom>
              <a:rect b="b" l="l" r="r" t="t"/>
              <a:pathLst>
                <a:path extrusionOk="0" fill="none" h="62415" w="62415">
                  <a:moveTo>
                    <a:pt x="62415" y="31205"/>
                  </a:moveTo>
                  <a:cubicBezTo>
                    <a:pt x="62415" y="39481"/>
                    <a:pt x="59125" y="47423"/>
                    <a:pt x="53277" y="53271"/>
                  </a:cubicBezTo>
                  <a:cubicBezTo>
                    <a:pt x="47423" y="59125"/>
                    <a:pt x="39487" y="62415"/>
                    <a:pt x="31211" y="62415"/>
                  </a:cubicBezTo>
                  <a:cubicBezTo>
                    <a:pt x="22928" y="62415"/>
                    <a:pt x="14992" y="59125"/>
                    <a:pt x="9138" y="53271"/>
                  </a:cubicBezTo>
                  <a:cubicBezTo>
                    <a:pt x="3290" y="47423"/>
                    <a:pt x="1" y="39481"/>
                    <a:pt x="1" y="31205"/>
                  </a:cubicBezTo>
                  <a:cubicBezTo>
                    <a:pt x="1" y="13971"/>
                    <a:pt x="13970" y="1"/>
                    <a:pt x="31211" y="1"/>
                  </a:cubicBezTo>
                  <a:cubicBezTo>
                    <a:pt x="39487" y="1"/>
                    <a:pt x="47423" y="3291"/>
                    <a:pt x="53277" y="9139"/>
                  </a:cubicBezTo>
                  <a:cubicBezTo>
                    <a:pt x="59125" y="14993"/>
                    <a:pt x="62415" y="22928"/>
                    <a:pt x="62415" y="31205"/>
                  </a:cubicBezTo>
                  <a:close/>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6"/>
            <p:cNvSpPr/>
            <p:nvPr/>
          </p:nvSpPr>
          <p:spPr>
            <a:xfrm>
              <a:off x="3272575" y="3865875"/>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p:nvPr/>
          </p:nvSpPr>
          <p:spPr>
            <a:xfrm>
              <a:off x="3139700" y="4307875"/>
              <a:ext cx="1554475" cy="25"/>
            </a:xfrm>
            <a:custGeom>
              <a:rect b="b" l="l" r="r" t="t"/>
              <a:pathLst>
                <a:path extrusionOk="0" fill="none" h="1" w="62179">
                  <a:moveTo>
                    <a:pt x="0" y="1"/>
                  </a:moveTo>
                  <a:lnTo>
                    <a:pt x="62179" y="1"/>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3272575" y="4750050"/>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4353275" y="3657725"/>
              <a:ext cx="25" cy="1300325"/>
            </a:xfrm>
            <a:custGeom>
              <a:rect b="b" l="l" r="r" t="t"/>
              <a:pathLst>
                <a:path extrusionOk="0" fill="none" h="52013" w="1">
                  <a:moveTo>
                    <a:pt x="1" y="52013"/>
                  </a:moveTo>
                  <a:lnTo>
                    <a:pt x="1"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6"/>
            <p:cNvSpPr/>
            <p:nvPr/>
          </p:nvSpPr>
          <p:spPr>
            <a:xfrm>
              <a:off x="3486300" y="3657725"/>
              <a:ext cx="25" cy="1300325"/>
            </a:xfrm>
            <a:custGeom>
              <a:rect b="b" l="l" r="r" t="t"/>
              <a:pathLst>
                <a:path extrusionOk="0" fill="none" h="52013" w="1">
                  <a:moveTo>
                    <a:pt x="1" y="0"/>
                  </a:moveTo>
                  <a:lnTo>
                    <a:pt x="1" y="52013"/>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6"/>
            <p:cNvSpPr/>
            <p:nvPr/>
          </p:nvSpPr>
          <p:spPr>
            <a:xfrm>
              <a:off x="3919800" y="3524825"/>
              <a:ext cx="25" cy="1560375"/>
            </a:xfrm>
            <a:custGeom>
              <a:rect b="b" l="l" r="r" t="t"/>
              <a:pathLst>
                <a:path extrusionOk="0" fill="none" h="62415" w="1">
                  <a:moveTo>
                    <a:pt x="0" y="1"/>
                  </a:moveTo>
                  <a:lnTo>
                    <a:pt x="0" y="62415"/>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 name="Google Shape;287;p6"/>
          <p:cNvGrpSpPr/>
          <p:nvPr/>
        </p:nvGrpSpPr>
        <p:grpSpPr>
          <a:xfrm>
            <a:off x="621380" y="132704"/>
            <a:ext cx="1767635" cy="275572"/>
            <a:chOff x="905155" y="578800"/>
            <a:chExt cx="1767635" cy="275572"/>
          </a:xfrm>
        </p:grpSpPr>
        <p:grpSp>
          <p:nvGrpSpPr>
            <p:cNvPr id="288" name="Google Shape;288;p6"/>
            <p:cNvGrpSpPr/>
            <p:nvPr/>
          </p:nvGrpSpPr>
          <p:grpSpPr>
            <a:xfrm>
              <a:off x="905155" y="578800"/>
              <a:ext cx="284553" cy="275572"/>
              <a:chOff x="3382050" y="3409600"/>
              <a:chExt cx="361200" cy="349800"/>
            </a:xfrm>
          </p:grpSpPr>
          <p:cxnSp>
            <p:nvCxnSpPr>
              <p:cNvPr id="289" name="Google Shape;289;p6"/>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290" name="Google Shape;290;p6"/>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291" name="Google Shape;291;p6"/>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 name="Google Shape;292;p6"/>
            <p:cNvGrpSpPr/>
            <p:nvPr/>
          </p:nvGrpSpPr>
          <p:grpSpPr>
            <a:xfrm>
              <a:off x="1275933" y="578800"/>
              <a:ext cx="284553" cy="275572"/>
              <a:chOff x="3382050" y="3409600"/>
              <a:chExt cx="361200" cy="349800"/>
            </a:xfrm>
          </p:grpSpPr>
          <p:cxnSp>
            <p:nvCxnSpPr>
              <p:cNvPr id="293" name="Google Shape;293;p6"/>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294" name="Google Shape;294;p6"/>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295" name="Google Shape;295;p6"/>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 name="Google Shape;296;p6"/>
            <p:cNvGrpSpPr/>
            <p:nvPr/>
          </p:nvGrpSpPr>
          <p:grpSpPr>
            <a:xfrm>
              <a:off x="1646691" y="578800"/>
              <a:ext cx="284553" cy="275572"/>
              <a:chOff x="3382050" y="3409600"/>
              <a:chExt cx="361200" cy="349800"/>
            </a:xfrm>
          </p:grpSpPr>
          <p:cxnSp>
            <p:nvCxnSpPr>
              <p:cNvPr id="297" name="Google Shape;297;p6"/>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298" name="Google Shape;298;p6"/>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299" name="Google Shape;299;p6"/>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 name="Google Shape;300;p6"/>
            <p:cNvGrpSpPr/>
            <p:nvPr/>
          </p:nvGrpSpPr>
          <p:grpSpPr>
            <a:xfrm>
              <a:off x="2017479" y="578800"/>
              <a:ext cx="284553" cy="275572"/>
              <a:chOff x="3382050" y="3409600"/>
              <a:chExt cx="361200" cy="349800"/>
            </a:xfrm>
          </p:grpSpPr>
          <p:cxnSp>
            <p:nvCxnSpPr>
              <p:cNvPr id="301" name="Google Shape;301;p6"/>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302" name="Google Shape;302;p6"/>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303" name="Google Shape;303;p6"/>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 name="Google Shape;304;p6"/>
            <p:cNvGrpSpPr/>
            <p:nvPr/>
          </p:nvGrpSpPr>
          <p:grpSpPr>
            <a:xfrm>
              <a:off x="2388236" y="578800"/>
              <a:ext cx="284553" cy="275572"/>
              <a:chOff x="3382050" y="3409600"/>
              <a:chExt cx="361200" cy="349800"/>
            </a:xfrm>
          </p:grpSpPr>
          <p:cxnSp>
            <p:nvCxnSpPr>
              <p:cNvPr id="305" name="Google Shape;305;p6"/>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306" name="Google Shape;306;p6"/>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307" name="Google Shape;307;p6"/>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08" name="Google Shape;308;p6"/>
          <p:cNvGrpSpPr/>
          <p:nvPr/>
        </p:nvGrpSpPr>
        <p:grpSpPr>
          <a:xfrm>
            <a:off x="-3" y="4928499"/>
            <a:ext cx="3010400" cy="214788"/>
            <a:chOff x="2364973" y="4764699"/>
            <a:chExt cx="3861963" cy="275582"/>
          </a:xfrm>
        </p:grpSpPr>
        <p:sp>
          <p:nvSpPr>
            <p:cNvPr id="309" name="Google Shape;309;p6"/>
            <p:cNvSpPr/>
            <p:nvPr/>
          </p:nvSpPr>
          <p:spPr>
            <a:xfrm>
              <a:off x="4169235" y="4764699"/>
              <a:ext cx="294336" cy="275582"/>
            </a:xfrm>
            <a:custGeom>
              <a:rect b="b" l="l" r="r" t="t"/>
              <a:pathLst>
                <a:path extrusionOk="0" h="21219" w="22663">
                  <a:moveTo>
                    <a:pt x="21212" y="1"/>
                  </a:moveTo>
                  <a:lnTo>
                    <a:pt x="1" y="20401"/>
                  </a:lnTo>
                  <a:lnTo>
                    <a:pt x="1" y="21219"/>
                  </a:lnTo>
                  <a:lnTo>
                    <a:pt x="602" y="21219"/>
                  </a:lnTo>
                  <a:lnTo>
                    <a:pt x="2266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6"/>
            <p:cNvSpPr/>
            <p:nvPr/>
          </p:nvSpPr>
          <p:spPr>
            <a:xfrm>
              <a:off x="4247524" y="4764699"/>
              <a:ext cx="306960" cy="275582"/>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6"/>
            <p:cNvSpPr/>
            <p:nvPr/>
          </p:nvSpPr>
          <p:spPr>
            <a:xfrm>
              <a:off x="4348424" y="4764699"/>
              <a:ext cx="305427" cy="275582"/>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6"/>
            <p:cNvSpPr/>
            <p:nvPr/>
          </p:nvSpPr>
          <p:spPr>
            <a:xfrm>
              <a:off x="4437804" y="4764699"/>
              <a:ext cx="306960" cy="275582"/>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6"/>
            <p:cNvSpPr/>
            <p:nvPr/>
          </p:nvSpPr>
          <p:spPr>
            <a:xfrm>
              <a:off x="4538704" y="4764699"/>
              <a:ext cx="305427" cy="275582"/>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6"/>
            <p:cNvSpPr/>
            <p:nvPr/>
          </p:nvSpPr>
          <p:spPr>
            <a:xfrm>
              <a:off x="4628084" y="4764699"/>
              <a:ext cx="306960" cy="275582"/>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6"/>
            <p:cNvSpPr/>
            <p:nvPr/>
          </p:nvSpPr>
          <p:spPr>
            <a:xfrm>
              <a:off x="4728983" y="4764699"/>
              <a:ext cx="305427" cy="275582"/>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6"/>
            <p:cNvSpPr/>
            <p:nvPr/>
          </p:nvSpPr>
          <p:spPr>
            <a:xfrm>
              <a:off x="4818363" y="4764699"/>
              <a:ext cx="306960" cy="275582"/>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6"/>
            <p:cNvSpPr/>
            <p:nvPr/>
          </p:nvSpPr>
          <p:spPr>
            <a:xfrm>
              <a:off x="4919263" y="4764699"/>
              <a:ext cx="305427" cy="275582"/>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6"/>
            <p:cNvSpPr/>
            <p:nvPr/>
          </p:nvSpPr>
          <p:spPr>
            <a:xfrm>
              <a:off x="5008643" y="4764699"/>
              <a:ext cx="306960" cy="275582"/>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6"/>
            <p:cNvSpPr/>
            <p:nvPr/>
          </p:nvSpPr>
          <p:spPr>
            <a:xfrm>
              <a:off x="5109543" y="4764699"/>
              <a:ext cx="305427" cy="275582"/>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6"/>
            <p:cNvSpPr/>
            <p:nvPr/>
          </p:nvSpPr>
          <p:spPr>
            <a:xfrm>
              <a:off x="5198923" y="4764699"/>
              <a:ext cx="306882" cy="275582"/>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6"/>
            <p:cNvSpPr/>
            <p:nvPr/>
          </p:nvSpPr>
          <p:spPr>
            <a:xfrm>
              <a:off x="5299823" y="4764699"/>
              <a:ext cx="305427" cy="275582"/>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6"/>
            <p:cNvSpPr/>
            <p:nvPr/>
          </p:nvSpPr>
          <p:spPr>
            <a:xfrm>
              <a:off x="5389203" y="4764699"/>
              <a:ext cx="306882" cy="275582"/>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6"/>
            <p:cNvSpPr/>
            <p:nvPr/>
          </p:nvSpPr>
          <p:spPr>
            <a:xfrm>
              <a:off x="5490103" y="4764699"/>
              <a:ext cx="305427" cy="275582"/>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6"/>
            <p:cNvSpPr/>
            <p:nvPr/>
          </p:nvSpPr>
          <p:spPr>
            <a:xfrm>
              <a:off x="5579483" y="4764699"/>
              <a:ext cx="306882" cy="275582"/>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6"/>
            <p:cNvSpPr/>
            <p:nvPr/>
          </p:nvSpPr>
          <p:spPr>
            <a:xfrm>
              <a:off x="5680383" y="4764699"/>
              <a:ext cx="305427" cy="275582"/>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6"/>
            <p:cNvSpPr/>
            <p:nvPr/>
          </p:nvSpPr>
          <p:spPr>
            <a:xfrm>
              <a:off x="5769763" y="4764699"/>
              <a:ext cx="306882" cy="275582"/>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6"/>
            <p:cNvSpPr/>
            <p:nvPr/>
          </p:nvSpPr>
          <p:spPr>
            <a:xfrm>
              <a:off x="5870663" y="4764699"/>
              <a:ext cx="305427" cy="275582"/>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6"/>
            <p:cNvSpPr/>
            <p:nvPr/>
          </p:nvSpPr>
          <p:spPr>
            <a:xfrm>
              <a:off x="5960043" y="4785142"/>
              <a:ext cx="266893" cy="255139"/>
            </a:xfrm>
            <a:custGeom>
              <a:rect b="b" l="l" r="r" t="t"/>
              <a:pathLst>
                <a:path extrusionOk="0" h="19645" w="20550">
                  <a:moveTo>
                    <a:pt x="20549" y="0"/>
                  </a:moveTo>
                  <a:lnTo>
                    <a:pt x="1" y="19645"/>
                  </a:lnTo>
                  <a:lnTo>
                    <a:pt x="1456" y="19645"/>
                  </a:lnTo>
                  <a:lnTo>
                    <a:pt x="20549" y="1388"/>
                  </a:lnTo>
                  <a:lnTo>
                    <a:pt x="2054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6"/>
            <p:cNvSpPr/>
            <p:nvPr/>
          </p:nvSpPr>
          <p:spPr>
            <a:xfrm>
              <a:off x="6060942" y="4880639"/>
              <a:ext cx="165993" cy="159642"/>
            </a:xfrm>
            <a:custGeom>
              <a:rect b="b" l="l" r="r" t="t"/>
              <a:pathLst>
                <a:path extrusionOk="0" h="12292" w="12781">
                  <a:moveTo>
                    <a:pt x="12780" y="1"/>
                  </a:moveTo>
                  <a:lnTo>
                    <a:pt x="0" y="12292"/>
                  </a:lnTo>
                  <a:lnTo>
                    <a:pt x="1450" y="12292"/>
                  </a:lnTo>
                  <a:lnTo>
                    <a:pt x="12780" y="1401"/>
                  </a:lnTo>
                  <a:lnTo>
                    <a:pt x="1278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6"/>
            <p:cNvSpPr/>
            <p:nvPr/>
          </p:nvSpPr>
          <p:spPr>
            <a:xfrm>
              <a:off x="6150322" y="4967058"/>
              <a:ext cx="76613" cy="73224"/>
            </a:xfrm>
            <a:custGeom>
              <a:rect b="b" l="l" r="r" t="t"/>
              <a:pathLst>
                <a:path extrusionOk="0" h="5638" w="5899">
                  <a:moveTo>
                    <a:pt x="5898" y="0"/>
                  </a:moveTo>
                  <a:lnTo>
                    <a:pt x="1" y="5638"/>
                  </a:lnTo>
                  <a:lnTo>
                    <a:pt x="1456" y="5638"/>
                  </a:lnTo>
                  <a:lnTo>
                    <a:pt x="5898" y="1394"/>
                  </a:lnTo>
                  <a:lnTo>
                    <a:pt x="589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6"/>
            <p:cNvSpPr/>
            <p:nvPr/>
          </p:nvSpPr>
          <p:spPr>
            <a:xfrm>
              <a:off x="2364973" y="4764699"/>
              <a:ext cx="81925" cy="78860"/>
            </a:xfrm>
            <a:custGeom>
              <a:rect b="b" l="l" r="r" t="t"/>
              <a:pathLst>
                <a:path extrusionOk="0" h="6072" w="6308">
                  <a:moveTo>
                    <a:pt x="4858" y="1"/>
                  </a:moveTo>
                  <a:lnTo>
                    <a:pt x="1" y="4672"/>
                  </a:lnTo>
                  <a:lnTo>
                    <a:pt x="1" y="6072"/>
                  </a:lnTo>
                  <a:lnTo>
                    <a:pt x="630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p:nvPr/>
          </p:nvSpPr>
          <p:spPr>
            <a:xfrm>
              <a:off x="2364973" y="4764699"/>
              <a:ext cx="194968" cy="186682"/>
            </a:xfrm>
            <a:custGeom>
              <a:rect b="b" l="l" r="r" t="t"/>
              <a:pathLst>
                <a:path extrusionOk="0" h="14374" w="15012">
                  <a:moveTo>
                    <a:pt x="13568" y="1"/>
                  </a:moveTo>
                  <a:lnTo>
                    <a:pt x="1" y="12979"/>
                  </a:lnTo>
                  <a:lnTo>
                    <a:pt x="1" y="14373"/>
                  </a:lnTo>
                  <a:lnTo>
                    <a:pt x="15011" y="19"/>
                  </a:lnTo>
                  <a:lnTo>
                    <a:pt x="1499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6"/>
            <p:cNvSpPr/>
            <p:nvPr/>
          </p:nvSpPr>
          <p:spPr>
            <a:xfrm>
              <a:off x="2364973" y="4764699"/>
              <a:ext cx="294336" cy="275582"/>
            </a:xfrm>
            <a:custGeom>
              <a:rect b="b" l="l" r="r" t="t"/>
              <a:pathLst>
                <a:path extrusionOk="0" h="21219" w="22663">
                  <a:moveTo>
                    <a:pt x="21212" y="1"/>
                  </a:moveTo>
                  <a:lnTo>
                    <a:pt x="1" y="20401"/>
                  </a:lnTo>
                  <a:lnTo>
                    <a:pt x="1" y="21219"/>
                  </a:lnTo>
                  <a:lnTo>
                    <a:pt x="602" y="21219"/>
                  </a:lnTo>
                  <a:lnTo>
                    <a:pt x="2266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6"/>
            <p:cNvSpPr/>
            <p:nvPr/>
          </p:nvSpPr>
          <p:spPr>
            <a:xfrm>
              <a:off x="2443262" y="4764699"/>
              <a:ext cx="306960" cy="275582"/>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6"/>
            <p:cNvSpPr/>
            <p:nvPr/>
          </p:nvSpPr>
          <p:spPr>
            <a:xfrm>
              <a:off x="2544162" y="4764699"/>
              <a:ext cx="305427" cy="275582"/>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6"/>
            <p:cNvSpPr/>
            <p:nvPr/>
          </p:nvSpPr>
          <p:spPr>
            <a:xfrm>
              <a:off x="2633542" y="4764699"/>
              <a:ext cx="306960" cy="275582"/>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6"/>
            <p:cNvSpPr/>
            <p:nvPr/>
          </p:nvSpPr>
          <p:spPr>
            <a:xfrm>
              <a:off x="2734441" y="4764699"/>
              <a:ext cx="305427" cy="275582"/>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6"/>
            <p:cNvSpPr/>
            <p:nvPr/>
          </p:nvSpPr>
          <p:spPr>
            <a:xfrm>
              <a:off x="2823821" y="4764699"/>
              <a:ext cx="306960" cy="275582"/>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6"/>
            <p:cNvSpPr/>
            <p:nvPr/>
          </p:nvSpPr>
          <p:spPr>
            <a:xfrm>
              <a:off x="2924721" y="4764699"/>
              <a:ext cx="305427" cy="275582"/>
            </a:xfrm>
            <a:custGeom>
              <a:rect b="b" l="l" r="r" t="t"/>
              <a:pathLst>
                <a:path extrusionOk="0" h="21219" w="23517">
                  <a:moveTo>
                    <a:pt x="22066"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6"/>
            <p:cNvSpPr/>
            <p:nvPr/>
          </p:nvSpPr>
          <p:spPr>
            <a:xfrm>
              <a:off x="3014101" y="4764699"/>
              <a:ext cx="306960" cy="275582"/>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6"/>
            <p:cNvSpPr/>
            <p:nvPr/>
          </p:nvSpPr>
          <p:spPr>
            <a:xfrm>
              <a:off x="3115001" y="4764699"/>
              <a:ext cx="305427" cy="275582"/>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6"/>
            <p:cNvSpPr/>
            <p:nvPr/>
          </p:nvSpPr>
          <p:spPr>
            <a:xfrm>
              <a:off x="3204381" y="4764699"/>
              <a:ext cx="306960" cy="275582"/>
            </a:xfrm>
            <a:custGeom>
              <a:rect b="b" l="l" r="r" t="t"/>
              <a:pathLst>
                <a:path extrusionOk="0" h="21219" w="23635">
                  <a:moveTo>
                    <a:pt x="22191" y="1"/>
                  </a:moveTo>
                  <a:lnTo>
                    <a:pt x="1" y="21219"/>
                  </a:lnTo>
                  <a:lnTo>
                    <a:pt x="1456" y="21219"/>
                  </a:lnTo>
                  <a:lnTo>
                    <a:pt x="23634"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6"/>
            <p:cNvSpPr/>
            <p:nvPr/>
          </p:nvSpPr>
          <p:spPr>
            <a:xfrm>
              <a:off x="3305281" y="4764699"/>
              <a:ext cx="305427" cy="275582"/>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6"/>
            <p:cNvSpPr/>
            <p:nvPr/>
          </p:nvSpPr>
          <p:spPr>
            <a:xfrm>
              <a:off x="3394661" y="4764699"/>
              <a:ext cx="306882" cy="275582"/>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6"/>
            <p:cNvSpPr/>
            <p:nvPr/>
          </p:nvSpPr>
          <p:spPr>
            <a:xfrm>
              <a:off x="3495561" y="4764699"/>
              <a:ext cx="305427" cy="275582"/>
            </a:xfrm>
            <a:custGeom>
              <a:rect b="b" l="l" r="r" t="t"/>
              <a:pathLst>
                <a:path extrusionOk="0" h="21219" w="23517">
                  <a:moveTo>
                    <a:pt x="22060" y="1"/>
                  </a:moveTo>
                  <a:lnTo>
                    <a:pt x="0" y="21219"/>
                  </a:lnTo>
                  <a:lnTo>
                    <a:pt x="1456"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6"/>
            <p:cNvSpPr/>
            <p:nvPr/>
          </p:nvSpPr>
          <p:spPr>
            <a:xfrm>
              <a:off x="3584941" y="4764699"/>
              <a:ext cx="306882" cy="275582"/>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6"/>
            <p:cNvSpPr/>
            <p:nvPr/>
          </p:nvSpPr>
          <p:spPr>
            <a:xfrm>
              <a:off x="3685841" y="4764699"/>
              <a:ext cx="305427" cy="275582"/>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6"/>
            <p:cNvSpPr/>
            <p:nvPr/>
          </p:nvSpPr>
          <p:spPr>
            <a:xfrm>
              <a:off x="3775221" y="4764699"/>
              <a:ext cx="306882" cy="275582"/>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6"/>
            <p:cNvSpPr/>
            <p:nvPr/>
          </p:nvSpPr>
          <p:spPr>
            <a:xfrm>
              <a:off x="3876121" y="4764699"/>
              <a:ext cx="305427" cy="275582"/>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6"/>
            <p:cNvSpPr/>
            <p:nvPr/>
          </p:nvSpPr>
          <p:spPr>
            <a:xfrm>
              <a:off x="3965501" y="4764699"/>
              <a:ext cx="306882" cy="275582"/>
            </a:xfrm>
            <a:custGeom>
              <a:rect b="b" l="l" r="r" t="t"/>
              <a:pathLst>
                <a:path extrusionOk="0" h="21219" w="23629">
                  <a:moveTo>
                    <a:pt x="22191" y="1"/>
                  </a:moveTo>
                  <a:lnTo>
                    <a:pt x="1" y="21219"/>
                  </a:lnTo>
                  <a:lnTo>
                    <a:pt x="1456" y="21219"/>
                  </a:lnTo>
                  <a:lnTo>
                    <a:pt x="23628" y="19"/>
                  </a:lnTo>
                  <a:lnTo>
                    <a:pt x="236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6"/>
            <p:cNvSpPr/>
            <p:nvPr/>
          </p:nvSpPr>
          <p:spPr>
            <a:xfrm>
              <a:off x="4155780" y="4785142"/>
              <a:ext cx="266893" cy="255139"/>
            </a:xfrm>
            <a:custGeom>
              <a:rect b="b" l="l" r="r" t="t"/>
              <a:pathLst>
                <a:path extrusionOk="0" h="19645" w="20550">
                  <a:moveTo>
                    <a:pt x="20549" y="0"/>
                  </a:moveTo>
                  <a:lnTo>
                    <a:pt x="1" y="19645"/>
                  </a:lnTo>
                  <a:lnTo>
                    <a:pt x="1456" y="19645"/>
                  </a:lnTo>
                  <a:lnTo>
                    <a:pt x="20549" y="1388"/>
                  </a:lnTo>
                  <a:lnTo>
                    <a:pt x="2054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6"/>
            <p:cNvSpPr/>
            <p:nvPr/>
          </p:nvSpPr>
          <p:spPr>
            <a:xfrm>
              <a:off x="4066400" y="4764699"/>
              <a:ext cx="305427" cy="275582"/>
            </a:xfrm>
            <a:custGeom>
              <a:rect b="b" l="l" r="r" t="t"/>
              <a:pathLst>
                <a:path extrusionOk="0" h="21219" w="23517">
                  <a:moveTo>
                    <a:pt x="22060" y="1"/>
                  </a:moveTo>
                  <a:lnTo>
                    <a:pt x="0" y="21219"/>
                  </a:lnTo>
                  <a:lnTo>
                    <a:pt x="1450" y="21219"/>
                  </a:lnTo>
                  <a:lnTo>
                    <a:pt x="235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3" name="Shape 353"/>
        <p:cNvGrpSpPr/>
        <p:nvPr/>
      </p:nvGrpSpPr>
      <p:grpSpPr>
        <a:xfrm>
          <a:off x="0" y="0"/>
          <a:ext cx="0" cy="0"/>
          <a:chOff x="0" y="0"/>
          <a:chExt cx="0" cy="0"/>
        </a:xfrm>
      </p:grpSpPr>
      <p:sp>
        <p:nvSpPr>
          <p:cNvPr id="354" name="Google Shape;354;p7"/>
          <p:cNvSpPr txBox="1"/>
          <p:nvPr>
            <p:ph type="title"/>
          </p:nvPr>
        </p:nvSpPr>
        <p:spPr>
          <a:xfrm>
            <a:off x="811975" y="1290375"/>
            <a:ext cx="42948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5" name="Google Shape;355;p7"/>
          <p:cNvSpPr txBox="1"/>
          <p:nvPr>
            <p:ph idx="1" type="subTitle"/>
          </p:nvPr>
        </p:nvSpPr>
        <p:spPr>
          <a:xfrm>
            <a:off x="811975" y="2005625"/>
            <a:ext cx="4294800" cy="182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Nunito Light"/>
              <a:buChar char="●"/>
              <a:defRPr/>
            </a:lvl1pPr>
            <a:lvl2pPr lvl="1" rtl="0" algn="ctr">
              <a:lnSpc>
                <a:spcPct val="100000"/>
              </a:lnSpc>
              <a:spcBef>
                <a:spcPts val="0"/>
              </a:spcBef>
              <a:spcAft>
                <a:spcPts val="0"/>
              </a:spcAft>
              <a:buClr>
                <a:srgbClr val="E76A28"/>
              </a:buClr>
              <a:buSzPts val="1200"/>
              <a:buFont typeface="Nunito Light"/>
              <a:buChar char="○"/>
              <a:defRPr/>
            </a:lvl2pPr>
            <a:lvl3pPr lvl="2" rtl="0" algn="ctr">
              <a:lnSpc>
                <a:spcPct val="100000"/>
              </a:lnSpc>
              <a:spcBef>
                <a:spcPts val="1600"/>
              </a:spcBef>
              <a:spcAft>
                <a:spcPts val="0"/>
              </a:spcAft>
              <a:buClr>
                <a:srgbClr val="E76A28"/>
              </a:buClr>
              <a:buSzPts val="1200"/>
              <a:buFont typeface="Nunito Light"/>
              <a:buChar char="■"/>
              <a:defRPr/>
            </a:lvl3pPr>
            <a:lvl4pPr lvl="3" rtl="0" algn="ctr">
              <a:lnSpc>
                <a:spcPct val="100000"/>
              </a:lnSpc>
              <a:spcBef>
                <a:spcPts val="1600"/>
              </a:spcBef>
              <a:spcAft>
                <a:spcPts val="0"/>
              </a:spcAft>
              <a:buClr>
                <a:srgbClr val="E76A28"/>
              </a:buClr>
              <a:buSzPts val="1200"/>
              <a:buFont typeface="Nunito Light"/>
              <a:buChar char="●"/>
              <a:defRPr/>
            </a:lvl4pPr>
            <a:lvl5pPr lvl="4" rtl="0" algn="ctr">
              <a:lnSpc>
                <a:spcPct val="100000"/>
              </a:lnSpc>
              <a:spcBef>
                <a:spcPts val="1600"/>
              </a:spcBef>
              <a:spcAft>
                <a:spcPts val="0"/>
              </a:spcAft>
              <a:buClr>
                <a:srgbClr val="E76A28"/>
              </a:buClr>
              <a:buSzPts val="1200"/>
              <a:buFont typeface="Nunito Light"/>
              <a:buChar char="○"/>
              <a:defRPr/>
            </a:lvl5pPr>
            <a:lvl6pPr lvl="5" rtl="0" algn="ctr">
              <a:lnSpc>
                <a:spcPct val="100000"/>
              </a:lnSpc>
              <a:spcBef>
                <a:spcPts val="1600"/>
              </a:spcBef>
              <a:spcAft>
                <a:spcPts val="0"/>
              </a:spcAft>
              <a:buClr>
                <a:srgbClr val="999999"/>
              </a:buClr>
              <a:buSzPts val="1200"/>
              <a:buFont typeface="Nunito Light"/>
              <a:buChar char="■"/>
              <a:defRPr/>
            </a:lvl6pPr>
            <a:lvl7pPr lvl="6" rtl="0" algn="ctr">
              <a:lnSpc>
                <a:spcPct val="100000"/>
              </a:lnSpc>
              <a:spcBef>
                <a:spcPts val="1600"/>
              </a:spcBef>
              <a:spcAft>
                <a:spcPts val="0"/>
              </a:spcAft>
              <a:buClr>
                <a:srgbClr val="999999"/>
              </a:buClr>
              <a:buSzPts val="1200"/>
              <a:buFont typeface="Nunito Light"/>
              <a:buChar char="●"/>
              <a:defRPr/>
            </a:lvl7pPr>
            <a:lvl8pPr lvl="7" rtl="0" algn="ctr">
              <a:lnSpc>
                <a:spcPct val="100000"/>
              </a:lnSpc>
              <a:spcBef>
                <a:spcPts val="1600"/>
              </a:spcBef>
              <a:spcAft>
                <a:spcPts val="0"/>
              </a:spcAft>
              <a:buClr>
                <a:srgbClr val="999999"/>
              </a:buClr>
              <a:buSzPts val="1200"/>
              <a:buFont typeface="Nunito Light"/>
              <a:buChar char="○"/>
              <a:defRPr/>
            </a:lvl8pPr>
            <a:lvl9pPr lvl="8" rtl="0" algn="ctr">
              <a:lnSpc>
                <a:spcPct val="100000"/>
              </a:lnSpc>
              <a:spcBef>
                <a:spcPts val="1600"/>
              </a:spcBef>
              <a:spcAft>
                <a:spcPts val="1600"/>
              </a:spcAft>
              <a:buClr>
                <a:srgbClr val="999999"/>
              </a:buClr>
              <a:buSzPts val="1200"/>
              <a:buFont typeface="Nunito Light"/>
              <a:buChar char="■"/>
              <a:defRPr/>
            </a:lvl9pPr>
          </a:lstStyle>
          <a:p/>
        </p:txBody>
      </p:sp>
      <p:sp>
        <p:nvSpPr>
          <p:cNvPr id="356" name="Google Shape;356;p7"/>
          <p:cNvSpPr/>
          <p:nvPr>
            <p:ph idx="2" type="pic"/>
          </p:nvPr>
        </p:nvSpPr>
        <p:spPr>
          <a:xfrm>
            <a:off x="5643775" y="539500"/>
            <a:ext cx="2787000" cy="4064400"/>
          </a:xfrm>
          <a:prstGeom prst="rect">
            <a:avLst/>
          </a:prstGeom>
          <a:noFill/>
          <a:ln>
            <a:noFill/>
          </a:ln>
        </p:spPr>
      </p:sp>
      <p:grpSp>
        <p:nvGrpSpPr>
          <p:cNvPr id="357" name="Google Shape;357;p7"/>
          <p:cNvGrpSpPr/>
          <p:nvPr/>
        </p:nvGrpSpPr>
        <p:grpSpPr>
          <a:xfrm rot="5400000">
            <a:off x="7016834" y="1593678"/>
            <a:ext cx="2691338" cy="1273734"/>
            <a:chOff x="3433749" y="3828150"/>
            <a:chExt cx="2691069" cy="1273734"/>
          </a:xfrm>
        </p:grpSpPr>
        <p:grpSp>
          <p:nvGrpSpPr>
            <p:cNvPr id="358" name="Google Shape;358;p7"/>
            <p:cNvGrpSpPr/>
            <p:nvPr/>
          </p:nvGrpSpPr>
          <p:grpSpPr>
            <a:xfrm>
              <a:off x="3433749" y="3828150"/>
              <a:ext cx="1273734" cy="1273734"/>
              <a:chOff x="3136750" y="3524825"/>
              <a:chExt cx="1560375" cy="1560375"/>
            </a:xfrm>
          </p:grpSpPr>
          <p:sp>
            <p:nvSpPr>
              <p:cNvPr id="359" name="Google Shape;359;p7"/>
              <p:cNvSpPr/>
              <p:nvPr/>
            </p:nvSpPr>
            <p:spPr>
              <a:xfrm>
                <a:off x="3136750" y="3524825"/>
                <a:ext cx="1560375" cy="1560375"/>
              </a:xfrm>
              <a:custGeom>
                <a:rect b="b" l="l" r="r" t="t"/>
                <a:pathLst>
                  <a:path extrusionOk="0" fill="none" h="62415" w="62415">
                    <a:moveTo>
                      <a:pt x="62415" y="31205"/>
                    </a:moveTo>
                    <a:cubicBezTo>
                      <a:pt x="62415" y="39481"/>
                      <a:pt x="59125" y="47423"/>
                      <a:pt x="53277" y="53271"/>
                    </a:cubicBezTo>
                    <a:cubicBezTo>
                      <a:pt x="47423" y="59125"/>
                      <a:pt x="39487" y="62415"/>
                      <a:pt x="31211" y="62415"/>
                    </a:cubicBezTo>
                    <a:cubicBezTo>
                      <a:pt x="22928" y="62415"/>
                      <a:pt x="14992" y="59125"/>
                      <a:pt x="9138" y="53271"/>
                    </a:cubicBezTo>
                    <a:cubicBezTo>
                      <a:pt x="3290" y="47423"/>
                      <a:pt x="1" y="39481"/>
                      <a:pt x="1" y="31205"/>
                    </a:cubicBezTo>
                    <a:cubicBezTo>
                      <a:pt x="1" y="13971"/>
                      <a:pt x="13970" y="1"/>
                      <a:pt x="31211" y="1"/>
                    </a:cubicBezTo>
                    <a:cubicBezTo>
                      <a:pt x="39487" y="1"/>
                      <a:pt x="47423" y="3291"/>
                      <a:pt x="53277" y="9139"/>
                    </a:cubicBezTo>
                    <a:cubicBezTo>
                      <a:pt x="59125" y="14993"/>
                      <a:pt x="62415" y="22928"/>
                      <a:pt x="62415" y="31205"/>
                    </a:cubicBezTo>
                    <a:close/>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3272575" y="3865875"/>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3139700" y="4307875"/>
                <a:ext cx="1554475" cy="25"/>
              </a:xfrm>
              <a:custGeom>
                <a:rect b="b" l="l" r="r" t="t"/>
                <a:pathLst>
                  <a:path extrusionOk="0" fill="none" h="1" w="62179">
                    <a:moveTo>
                      <a:pt x="0" y="1"/>
                    </a:moveTo>
                    <a:lnTo>
                      <a:pt x="62179" y="1"/>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3272575" y="4750050"/>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4353275" y="3657725"/>
                <a:ext cx="25" cy="1300325"/>
              </a:xfrm>
              <a:custGeom>
                <a:rect b="b" l="l" r="r" t="t"/>
                <a:pathLst>
                  <a:path extrusionOk="0" fill="none" h="52013" w="1">
                    <a:moveTo>
                      <a:pt x="1" y="52013"/>
                    </a:moveTo>
                    <a:lnTo>
                      <a:pt x="1"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3486300" y="3657725"/>
                <a:ext cx="25" cy="1300325"/>
              </a:xfrm>
              <a:custGeom>
                <a:rect b="b" l="l" r="r" t="t"/>
                <a:pathLst>
                  <a:path extrusionOk="0" fill="none" h="52013" w="1">
                    <a:moveTo>
                      <a:pt x="1" y="0"/>
                    </a:moveTo>
                    <a:lnTo>
                      <a:pt x="1" y="52013"/>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3919800" y="3524825"/>
                <a:ext cx="25" cy="1560375"/>
              </a:xfrm>
              <a:custGeom>
                <a:rect b="b" l="l" r="r" t="t"/>
                <a:pathLst>
                  <a:path extrusionOk="0" fill="none" h="62415" w="1">
                    <a:moveTo>
                      <a:pt x="0" y="1"/>
                    </a:moveTo>
                    <a:lnTo>
                      <a:pt x="0" y="62415"/>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 name="Google Shape;366;p7"/>
            <p:cNvGrpSpPr/>
            <p:nvPr/>
          </p:nvGrpSpPr>
          <p:grpSpPr>
            <a:xfrm>
              <a:off x="4144758" y="3828150"/>
              <a:ext cx="1273734" cy="1273734"/>
              <a:chOff x="3136750" y="3524825"/>
              <a:chExt cx="1560375" cy="1560375"/>
            </a:xfrm>
          </p:grpSpPr>
          <p:sp>
            <p:nvSpPr>
              <p:cNvPr id="367" name="Google Shape;367;p7"/>
              <p:cNvSpPr/>
              <p:nvPr/>
            </p:nvSpPr>
            <p:spPr>
              <a:xfrm>
                <a:off x="3136750" y="3524825"/>
                <a:ext cx="1560375" cy="1560375"/>
              </a:xfrm>
              <a:custGeom>
                <a:rect b="b" l="l" r="r" t="t"/>
                <a:pathLst>
                  <a:path extrusionOk="0" fill="none" h="62415" w="62415">
                    <a:moveTo>
                      <a:pt x="62415" y="31205"/>
                    </a:moveTo>
                    <a:cubicBezTo>
                      <a:pt x="62415" y="39481"/>
                      <a:pt x="59125" y="47423"/>
                      <a:pt x="53277" y="53271"/>
                    </a:cubicBezTo>
                    <a:cubicBezTo>
                      <a:pt x="47423" y="59125"/>
                      <a:pt x="39487" y="62415"/>
                      <a:pt x="31211" y="62415"/>
                    </a:cubicBezTo>
                    <a:cubicBezTo>
                      <a:pt x="22928" y="62415"/>
                      <a:pt x="14992" y="59125"/>
                      <a:pt x="9138" y="53271"/>
                    </a:cubicBezTo>
                    <a:cubicBezTo>
                      <a:pt x="3290" y="47423"/>
                      <a:pt x="1" y="39481"/>
                      <a:pt x="1" y="31205"/>
                    </a:cubicBezTo>
                    <a:cubicBezTo>
                      <a:pt x="1" y="13971"/>
                      <a:pt x="13970" y="1"/>
                      <a:pt x="31211" y="1"/>
                    </a:cubicBezTo>
                    <a:cubicBezTo>
                      <a:pt x="39487" y="1"/>
                      <a:pt x="47423" y="3291"/>
                      <a:pt x="53277" y="9139"/>
                    </a:cubicBezTo>
                    <a:cubicBezTo>
                      <a:pt x="59125" y="14993"/>
                      <a:pt x="62415" y="22928"/>
                      <a:pt x="62415" y="31205"/>
                    </a:cubicBezTo>
                    <a:close/>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3272575" y="3865875"/>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3139700" y="4307875"/>
                <a:ext cx="1554475" cy="25"/>
              </a:xfrm>
              <a:custGeom>
                <a:rect b="b" l="l" r="r" t="t"/>
                <a:pathLst>
                  <a:path extrusionOk="0" fill="none" h="1" w="62179">
                    <a:moveTo>
                      <a:pt x="0" y="1"/>
                    </a:moveTo>
                    <a:lnTo>
                      <a:pt x="62179" y="1"/>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3272575" y="4750050"/>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7"/>
              <p:cNvSpPr/>
              <p:nvPr/>
            </p:nvSpPr>
            <p:spPr>
              <a:xfrm>
                <a:off x="4353275" y="3657725"/>
                <a:ext cx="25" cy="1300325"/>
              </a:xfrm>
              <a:custGeom>
                <a:rect b="b" l="l" r="r" t="t"/>
                <a:pathLst>
                  <a:path extrusionOk="0" fill="none" h="52013" w="1">
                    <a:moveTo>
                      <a:pt x="1" y="52013"/>
                    </a:moveTo>
                    <a:lnTo>
                      <a:pt x="1"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7"/>
              <p:cNvSpPr/>
              <p:nvPr/>
            </p:nvSpPr>
            <p:spPr>
              <a:xfrm>
                <a:off x="3486300" y="3657725"/>
                <a:ext cx="25" cy="1300325"/>
              </a:xfrm>
              <a:custGeom>
                <a:rect b="b" l="l" r="r" t="t"/>
                <a:pathLst>
                  <a:path extrusionOk="0" fill="none" h="52013" w="1">
                    <a:moveTo>
                      <a:pt x="1" y="0"/>
                    </a:moveTo>
                    <a:lnTo>
                      <a:pt x="1" y="52013"/>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7"/>
              <p:cNvSpPr/>
              <p:nvPr/>
            </p:nvSpPr>
            <p:spPr>
              <a:xfrm>
                <a:off x="3919800" y="3524825"/>
                <a:ext cx="25" cy="1560375"/>
              </a:xfrm>
              <a:custGeom>
                <a:rect b="b" l="l" r="r" t="t"/>
                <a:pathLst>
                  <a:path extrusionOk="0" fill="none" h="62415" w="1">
                    <a:moveTo>
                      <a:pt x="0" y="1"/>
                    </a:moveTo>
                    <a:lnTo>
                      <a:pt x="0" y="62415"/>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 name="Google Shape;374;p7"/>
            <p:cNvGrpSpPr/>
            <p:nvPr/>
          </p:nvGrpSpPr>
          <p:grpSpPr>
            <a:xfrm>
              <a:off x="4851083" y="3828150"/>
              <a:ext cx="1273734" cy="1273734"/>
              <a:chOff x="3136750" y="3524825"/>
              <a:chExt cx="1560375" cy="1560375"/>
            </a:xfrm>
          </p:grpSpPr>
          <p:sp>
            <p:nvSpPr>
              <p:cNvPr id="375" name="Google Shape;375;p7"/>
              <p:cNvSpPr/>
              <p:nvPr/>
            </p:nvSpPr>
            <p:spPr>
              <a:xfrm>
                <a:off x="3136750" y="3524825"/>
                <a:ext cx="1560375" cy="1560375"/>
              </a:xfrm>
              <a:custGeom>
                <a:rect b="b" l="l" r="r" t="t"/>
                <a:pathLst>
                  <a:path extrusionOk="0" fill="none" h="62415" w="62415">
                    <a:moveTo>
                      <a:pt x="62415" y="31205"/>
                    </a:moveTo>
                    <a:cubicBezTo>
                      <a:pt x="62415" y="39481"/>
                      <a:pt x="59125" y="47423"/>
                      <a:pt x="53277" y="53271"/>
                    </a:cubicBezTo>
                    <a:cubicBezTo>
                      <a:pt x="47423" y="59125"/>
                      <a:pt x="39487" y="62415"/>
                      <a:pt x="31211" y="62415"/>
                    </a:cubicBezTo>
                    <a:cubicBezTo>
                      <a:pt x="22928" y="62415"/>
                      <a:pt x="14992" y="59125"/>
                      <a:pt x="9138" y="53271"/>
                    </a:cubicBezTo>
                    <a:cubicBezTo>
                      <a:pt x="3290" y="47423"/>
                      <a:pt x="1" y="39481"/>
                      <a:pt x="1" y="31205"/>
                    </a:cubicBezTo>
                    <a:cubicBezTo>
                      <a:pt x="1" y="13971"/>
                      <a:pt x="13970" y="1"/>
                      <a:pt x="31211" y="1"/>
                    </a:cubicBezTo>
                    <a:cubicBezTo>
                      <a:pt x="39487" y="1"/>
                      <a:pt x="47423" y="3291"/>
                      <a:pt x="53277" y="9139"/>
                    </a:cubicBezTo>
                    <a:cubicBezTo>
                      <a:pt x="59125" y="14993"/>
                      <a:pt x="62415" y="22928"/>
                      <a:pt x="62415" y="31205"/>
                    </a:cubicBezTo>
                    <a:close/>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7"/>
              <p:cNvSpPr/>
              <p:nvPr/>
            </p:nvSpPr>
            <p:spPr>
              <a:xfrm>
                <a:off x="3272575" y="3865875"/>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7"/>
              <p:cNvSpPr/>
              <p:nvPr/>
            </p:nvSpPr>
            <p:spPr>
              <a:xfrm>
                <a:off x="3139700" y="4307875"/>
                <a:ext cx="1554475" cy="25"/>
              </a:xfrm>
              <a:custGeom>
                <a:rect b="b" l="l" r="r" t="t"/>
                <a:pathLst>
                  <a:path extrusionOk="0" fill="none" h="1" w="62179">
                    <a:moveTo>
                      <a:pt x="0" y="1"/>
                    </a:moveTo>
                    <a:lnTo>
                      <a:pt x="62179" y="1"/>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7"/>
              <p:cNvSpPr/>
              <p:nvPr/>
            </p:nvSpPr>
            <p:spPr>
              <a:xfrm>
                <a:off x="3272575" y="4750050"/>
                <a:ext cx="1288725" cy="25"/>
              </a:xfrm>
              <a:custGeom>
                <a:rect b="b" l="l" r="r" t="t"/>
                <a:pathLst>
                  <a:path extrusionOk="0" fill="none" h="1" w="51549">
                    <a:moveTo>
                      <a:pt x="1" y="0"/>
                    </a:moveTo>
                    <a:lnTo>
                      <a:pt x="51549"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7"/>
              <p:cNvSpPr/>
              <p:nvPr/>
            </p:nvSpPr>
            <p:spPr>
              <a:xfrm>
                <a:off x="4353275" y="3657725"/>
                <a:ext cx="25" cy="1300325"/>
              </a:xfrm>
              <a:custGeom>
                <a:rect b="b" l="l" r="r" t="t"/>
                <a:pathLst>
                  <a:path extrusionOk="0" fill="none" h="52013" w="1">
                    <a:moveTo>
                      <a:pt x="1" y="52013"/>
                    </a:moveTo>
                    <a:lnTo>
                      <a:pt x="1" y="0"/>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7"/>
              <p:cNvSpPr/>
              <p:nvPr/>
            </p:nvSpPr>
            <p:spPr>
              <a:xfrm>
                <a:off x="3486300" y="3657725"/>
                <a:ext cx="25" cy="1300325"/>
              </a:xfrm>
              <a:custGeom>
                <a:rect b="b" l="l" r="r" t="t"/>
                <a:pathLst>
                  <a:path extrusionOk="0" fill="none" h="52013" w="1">
                    <a:moveTo>
                      <a:pt x="1" y="0"/>
                    </a:moveTo>
                    <a:lnTo>
                      <a:pt x="1" y="52013"/>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7"/>
              <p:cNvSpPr/>
              <p:nvPr/>
            </p:nvSpPr>
            <p:spPr>
              <a:xfrm>
                <a:off x="3919800" y="3524825"/>
                <a:ext cx="25" cy="1560375"/>
              </a:xfrm>
              <a:custGeom>
                <a:rect b="b" l="l" r="r" t="t"/>
                <a:pathLst>
                  <a:path extrusionOk="0" fill="none" h="62415" w="1">
                    <a:moveTo>
                      <a:pt x="0" y="1"/>
                    </a:moveTo>
                    <a:lnTo>
                      <a:pt x="0" y="62415"/>
                    </a:lnTo>
                  </a:path>
                </a:pathLst>
              </a:custGeom>
              <a:noFill/>
              <a:ln cap="flat" cmpd="sng" w="9525">
                <a:solidFill>
                  <a:srgbClr val="000000"/>
                </a:solidFill>
                <a:prstDash val="solid"/>
                <a:miter lim="61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82" name="Google Shape;382;p7"/>
          <p:cNvSpPr/>
          <p:nvPr/>
        </p:nvSpPr>
        <p:spPr>
          <a:xfrm>
            <a:off x="3784650" y="344975"/>
            <a:ext cx="390383" cy="389050"/>
          </a:xfrm>
          <a:custGeom>
            <a:rect b="b" l="l" r="r" t="t"/>
            <a:pathLst>
              <a:path extrusionOk="0" h="37653" w="37782">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3" name="Google Shape;383;p7"/>
          <p:cNvGrpSpPr/>
          <p:nvPr/>
        </p:nvGrpSpPr>
        <p:grpSpPr>
          <a:xfrm>
            <a:off x="811870" y="4502829"/>
            <a:ext cx="1655261" cy="326498"/>
            <a:chOff x="713094" y="4471558"/>
            <a:chExt cx="1971958" cy="389013"/>
          </a:xfrm>
        </p:grpSpPr>
        <p:grpSp>
          <p:nvGrpSpPr>
            <p:cNvPr id="384" name="Google Shape;384;p7"/>
            <p:cNvGrpSpPr/>
            <p:nvPr/>
          </p:nvGrpSpPr>
          <p:grpSpPr>
            <a:xfrm>
              <a:off x="713094" y="4471558"/>
              <a:ext cx="401691" cy="389013"/>
              <a:chOff x="3382050" y="3409600"/>
              <a:chExt cx="361200" cy="349800"/>
            </a:xfrm>
          </p:grpSpPr>
          <p:cxnSp>
            <p:nvCxnSpPr>
              <p:cNvPr id="385" name="Google Shape;385;p7"/>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386" name="Google Shape;386;p7"/>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387" name="Google Shape;387;p7"/>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7"/>
            <p:cNvGrpSpPr/>
            <p:nvPr/>
          </p:nvGrpSpPr>
          <p:grpSpPr>
            <a:xfrm>
              <a:off x="1236522" y="4471558"/>
              <a:ext cx="401691" cy="389013"/>
              <a:chOff x="3382050" y="3409600"/>
              <a:chExt cx="361200" cy="349800"/>
            </a:xfrm>
          </p:grpSpPr>
          <p:cxnSp>
            <p:nvCxnSpPr>
              <p:cNvPr id="389" name="Google Shape;389;p7"/>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390" name="Google Shape;390;p7"/>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391" name="Google Shape;391;p7"/>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2" name="Google Shape;392;p7"/>
            <p:cNvGrpSpPr/>
            <p:nvPr/>
          </p:nvGrpSpPr>
          <p:grpSpPr>
            <a:xfrm>
              <a:off x="1759921" y="4471558"/>
              <a:ext cx="401691" cy="389013"/>
              <a:chOff x="3382050" y="3409600"/>
              <a:chExt cx="361200" cy="349800"/>
            </a:xfrm>
          </p:grpSpPr>
          <p:cxnSp>
            <p:nvCxnSpPr>
              <p:cNvPr id="393" name="Google Shape;393;p7"/>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394" name="Google Shape;394;p7"/>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395" name="Google Shape;395;p7"/>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6" name="Google Shape;396;p7"/>
            <p:cNvGrpSpPr/>
            <p:nvPr/>
          </p:nvGrpSpPr>
          <p:grpSpPr>
            <a:xfrm>
              <a:off x="2283362" y="4471558"/>
              <a:ext cx="401691" cy="389013"/>
              <a:chOff x="3382050" y="3409600"/>
              <a:chExt cx="361200" cy="349800"/>
            </a:xfrm>
          </p:grpSpPr>
          <p:cxnSp>
            <p:nvCxnSpPr>
              <p:cNvPr id="397" name="Google Shape;397;p7"/>
              <p:cNvCxnSpPr/>
              <p:nvPr/>
            </p:nvCxnSpPr>
            <p:spPr>
              <a:xfrm>
                <a:off x="3562650" y="3409600"/>
                <a:ext cx="0" cy="349800"/>
              </a:xfrm>
              <a:prstGeom prst="straightConnector1">
                <a:avLst/>
              </a:prstGeom>
              <a:noFill/>
              <a:ln cap="flat" cmpd="sng" w="9525">
                <a:solidFill>
                  <a:schemeClr val="dk1"/>
                </a:solidFill>
                <a:prstDash val="solid"/>
                <a:round/>
                <a:headEnd len="med" w="med" type="none"/>
                <a:tailEnd len="med" w="med" type="none"/>
              </a:ln>
            </p:spPr>
          </p:cxnSp>
          <p:cxnSp>
            <p:nvCxnSpPr>
              <p:cNvPr id="398" name="Google Shape;398;p7"/>
              <p:cNvCxnSpPr/>
              <p:nvPr/>
            </p:nvCxnSpPr>
            <p:spPr>
              <a:xfrm rot="10800000">
                <a:off x="3382050" y="3584500"/>
                <a:ext cx="361200" cy="0"/>
              </a:xfrm>
              <a:prstGeom prst="straightConnector1">
                <a:avLst/>
              </a:prstGeom>
              <a:noFill/>
              <a:ln cap="flat" cmpd="sng" w="9525">
                <a:solidFill>
                  <a:schemeClr val="dk1"/>
                </a:solidFill>
                <a:prstDash val="solid"/>
                <a:round/>
                <a:headEnd len="med" w="med" type="none"/>
                <a:tailEnd len="med" w="med" type="none"/>
              </a:ln>
            </p:spPr>
          </p:cxnSp>
          <p:sp>
            <p:nvSpPr>
              <p:cNvPr id="399" name="Google Shape;399;p7"/>
              <p:cNvSpPr/>
              <p:nvPr/>
            </p:nvSpPr>
            <p:spPr>
              <a:xfrm>
                <a:off x="3504750" y="3526600"/>
                <a:ext cx="115800" cy="11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00" name="Google Shape;400;p7"/>
          <p:cNvSpPr/>
          <p:nvPr/>
        </p:nvSpPr>
        <p:spPr>
          <a:xfrm>
            <a:off x="4249825" y="344975"/>
            <a:ext cx="390383" cy="389050"/>
          </a:xfrm>
          <a:custGeom>
            <a:rect b="b" l="l" r="r" t="t"/>
            <a:pathLst>
              <a:path extrusionOk="0" h="37653" w="37782">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7"/>
          <p:cNvSpPr/>
          <p:nvPr/>
        </p:nvSpPr>
        <p:spPr>
          <a:xfrm>
            <a:off x="4716400" y="344975"/>
            <a:ext cx="390383" cy="389050"/>
          </a:xfrm>
          <a:custGeom>
            <a:rect b="b" l="l" r="r" t="t"/>
            <a:pathLst>
              <a:path extrusionOk="0" h="37653" w="37782">
                <a:moveTo>
                  <a:pt x="20139" y="0"/>
                </a:moveTo>
                <a:lnTo>
                  <a:pt x="18634" y="4"/>
                </a:lnTo>
                <a:lnTo>
                  <a:pt x="17627" y="6"/>
                </a:lnTo>
                <a:lnTo>
                  <a:pt x="17452" y="6"/>
                </a:lnTo>
                <a:lnTo>
                  <a:pt x="17420" y="15448"/>
                </a:lnTo>
                <a:lnTo>
                  <a:pt x="6499" y="4566"/>
                </a:lnTo>
                <a:lnTo>
                  <a:pt x="4518" y="6471"/>
                </a:lnTo>
                <a:lnTo>
                  <a:pt x="15455" y="17449"/>
                </a:lnTo>
                <a:lnTo>
                  <a:pt x="1" y="17446"/>
                </a:lnTo>
                <a:lnTo>
                  <a:pt x="1" y="17446"/>
                </a:lnTo>
                <a:cubicBezTo>
                  <a:pt x="19" y="18128"/>
                  <a:pt x="6" y="19508"/>
                  <a:pt x="7" y="20189"/>
                </a:cubicBezTo>
                <a:lnTo>
                  <a:pt x="15467" y="20239"/>
                </a:lnTo>
                <a:lnTo>
                  <a:pt x="4540" y="31164"/>
                </a:lnTo>
                <a:lnTo>
                  <a:pt x="6489" y="33095"/>
                </a:lnTo>
                <a:lnTo>
                  <a:pt x="17419" y="22193"/>
                </a:lnTo>
                <a:lnTo>
                  <a:pt x="17447" y="37652"/>
                </a:lnTo>
                <a:lnTo>
                  <a:pt x="17643" y="37652"/>
                </a:lnTo>
                <a:lnTo>
                  <a:pt x="19148" y="37650"/>
                </a:lnTo>
                <a:lnTo>
                  <a:pt x="20155" y="37647"/>
                </a:lnTo>
                <a:lnTo>
                  <a:pt x="20330" y="37646"/>
                </a:lnTo>
                <a:lnTo>
                  <a:pt x="20363" y="22204"/>
                </a:lnTo>
                <a:lnTo>
                  <a:pt x="31283" y="33087"/>
                </a:lnTo>
                <a:lnTo>
                  <a:pt x="33266" y="31182"/>
                </a:lnTo>
                <a:lnTo>
                  <a:pt x="22327" y="20203"/>
                </a:lnTo>
                <a:lnTo>
                  <a:pt x="37781" y="20206"/>
                </a:lnTo>
                <a:cubicBezTo>
                  <a:pt x="37765" y="19526"/>
                  <a:pt x="37778" y="18145"/>
                  <a:pt x="37775" y="17464"/>
                </a:cubicBezTo>
                <a:lnTo>
                  <a:pt x="22315" y="17413"/>
                </a:lnTo>
                <a:lnTo>
                  <a:pt x="33242" y="6489"/>
                </a:lnTo>
                <a:lnTo>
                  <a:pt x="31294" y="4557"/>
                </a:lnTo>
                <a:lnTo>
                  <a:pt x="20363" y="15460"/>
                </a:lnTo>
                <a:lnTo>
                  <a:pt x="20335" y="0"/>
                </a:lnTo>
                <a:lnTo>
                  <a:pt x="20139" y="1"/>
                </a:lnTo>
                <a:lnTo>
                  <a:pt x="20139"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2" name="Shape 402"/>
        <p:cNvGrpSpPr/>
        <p:nvPr/>
      </p:nvGrpSpPr>
      <p:grpSpPr>
        <a:xfrm>
          <a:off x="0" y="0"/>
          <a:ext cx="0" cy="0"/>
          <a:chOff x="0" y="0"/>
          <a:chExt cx="0" cy="0"/>
        </a:xfrm>
      </p:grpSpPr>
      <p:sp>
        <p:nvSpPr>
          <p:cNvPr id="403" name="Google Shape;403;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4" name="Shape 404"/>
        <p:cNvGrpSpPr/>
        <p:nvPr/>
      </p:nvGrpSpPr>
      <p:grpSpPr>
        <a:xfrm>
          <a:off x="0" y="0"/>
          <a:ext cx="0" cy="0"/>
          <a:chOff x="0" y="0"/>
          <a:chExt cx="0" cy="0"/>
        </a:xfrm>
      </p:grpSpPr>
      <p:sp>
        <p:nvSpPr>
          <p:cNvPr id="405" name="Google Shape;405;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150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06" name="Google Shape;406;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7" name="Shape 407"/>
        <p:cNvGrpSpPr/>
        <p:nvPr/>
      </p:nvGrpSpPr>
      <p:grpSpPr>
        <a:xfrm>
          <a:off x="0" y="0"/>
          <a:ext cx="0" cy="0"/>
          <a:chOff x="0" y="0"/>
          <a:chExt cx="0" cy="0"/>
        </a:xfrm>
      </p:grpSpPr>
      <p:sp>
        <p:nvSpPr>
          <p:cNvPr id="408" name="Google Shape;408;p10"/>
          <p:cNvSpPr txBox="1"/>
          <p:nvPr>
            <p:ph type="title"/>
          </p:nvPr>
        </p:nvSpPr>
        <p:spPr>
          <a:xfrm>
            <a:off x="720000" y="4014450"/>
            <a:ext cx="7704000" cy="572700"/>
          </a:xfrm>
          <a:prstGeom prst="rect">
            <a:avLst/>
          </a:prstGeom>
          <a:solidFill>
            <a:schemeClr val="dk2"/>
          </a:solid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Syncopate"/>
              <a:buNone/>
              <a:defRPr b="1" sz="2800">
                <a:solidFill>
                  <a:schemeClr val="dk1"/>
                </a:solidFill>
                <a:latin typeface="Syncopate"/>
                <a:ea typeface="Syncopate"/>
                <a:cs typeface="Syncopate"/>
                <a:sym typeface="Syncopate"/>
              </a:defRPr>
            </a:lvl1pPr>
            <a:lvl2pPr lvl="1" rtl="0">
              <a:spcBef>
                <a:spcPts val="0"/>
              </a:spcBef>
              <a:spcAft>
                <a:spcPts val="0"/>
              </a:spcAft>
              <a:buClr>
                <a:schemeClr val="dk1"/>
              </a:buClr>
              <a:buSzPts val="2800"/>
              <a:buFont typeface="Syncopate"/>
              <a:buNone/>
              <a:defRPr b="1" sz="2800">
                <a:solidFill>
                  <a:schemeClr val="dk1"/>
                </a:solidFill>
                <a:latin typeface="Syncopate"/>
                <a:ea typeface="Syncopate"/>
                <a:cs typeface="Syncopate"/>
                <a:sym typeface="Syncopate"/>
              </a:defRPr>
            </a:lvl2pPr>
            <a:lvl3pPr lvl="2" rtl="0">
              <a:spcBef>
                <a:spcPts val="0"/>
              </a:spcBef>
              <a:spcAft>
                <a:spcPts val="0"/>
              </a:spcAft>
              <a:buClr>
                <a:schemeClr val="dk1"/>
              </a:buClr>
              <a:buSzPts val="2800"/>
              <a:buFont typeface="Syncopate"/>
              <a:buNone/>
              <a:defRPr b="1" sz="2800">
                <a:solidFill>
                  <a:schemeClr val="dk1"/>
                </a:solidFill>
                <a:latin typeface="Syncopate"/>
                <a:ea typeface="Syncopate"/>
                <a:cs typeface="Syncopate"/>
                <a:sym typeface="Syncopate"/>
              </a:defRPr>
            </a:lvl3pPr>
            <a:lvl4pPr lvl="3" rtl="0">
              <a:spcBef>
                <a:spcPts val="0"/>
              </a:spcBef>
              <a:spcAft>
                <a:spcPts val="0"/>
              </a:spcAft>
              <a:buClr>
                <a:schemeClr val="dk1"/>
              </a:buClr>
              <a:buSzPts val="2800"/>
              <a:buFont typeface="Syncopate"/>
              <a:buNone/>
              <a:defRPr b="1" sz="2800">
                <a:solidFill>
                  <a:schemeClr val="dk1"/>
                </a:solidFill>
                <a:latin typeface="Syncopate"/>
                <a:ea typeface="Syncopate"/>
                <a:cs typeface="Syncopate"/>
                <a:sym typeface="Syncopate"/>
              </a:defRPr>
            </a:lvl4pPr>
            <a:lvl5pPr lvl="4" rtl="0">
              <a:spcBef>
                <a:spcPts val="0"/>
              </a:spcBef>
              <a:spcAft>
                <a:spcPts val="0"/>
              </a:spcAft>
              <a:buClr>
                <a:schemeClr val="dk1"/>
              </a:buClr>
              <a:buSzPts val="2800"/>
              <a:buFont typeface="Syncopate"/>
              <a:buNone/>
              <a:defRPr b="1" sz="2800">
                <a:solidFill>
                  <a:schemeClr val="dk1"/>
                </a:solidFill>
                <a:latin typeface="Syncopate"/>
                <a:ea typeface="Syncopate"/>
                <a:cs typeface="Syncopate"/>
                <a:sym typeface="Syncopate"/>
              </a:defRPr>
            </a:lvl5pPr>
            <a:lvl6pPr lvl="5" rtl="0">
              <a:spcBef>
                <a:spcPts val="0"/>
              </a:spcBef>
              <a:spcAft>
                <a:spcPts val="0"/>
              </a:spcAft>
              <a:buClr>
                <a:schemeClr val="dk1"/>
              </a:buClr>
              <a:buSzPts val="2800"/>
              <a:buFont typeface="Syncopate"/>
              <a:buNone/>
              <a:defRPr b="1" sz="2800">
                <a:solidFill>
                  <a:schemeClr val="dk1"/>
                </a:solidFill>
                <a:latin typeface="Syncopate"/>
                <a:ea typeface="Syncopate"/>
                <a:cs typeface="Syncopate"/>
                <a:sym typeface="Syncopate"/>
              </a:defRPr>
            </a:lvl6pPr>
            <a:lvl7pPr lvl="6" rtl="0">
              <a:spcBef>
                <a:spcPts val="0"/>
              </a:spcBef>
              <a:spcAft>
                <a:spcPts val="0"/>
              </a:spcAft>
              <a:buClr>
                <a:schemeClr val="dk1"/>
              </a:buClr>
              <a:buSzPts val="2800"/>
              <a:buFont typeface="Syncopate"/>
              <a:buNone/>
              <a:defRPr b="1" sz="2800">
                <a:solidFill>
                  <a:schemeClr val="dk1"/>
                </a:solidFill>
                <a:latin typeface="Syncopate"/>
                <a:ea typeface="Syncopate"/>
                <a:cs typeface="Syncopate"/>
                <a:sym typeface="Syncopate"/>
              </a:defRPr>
            </a:lvl7pPr>
            <a:lvl8pPr lvl="7" rtl="0">
              <a:spcBef>
                <a:spcPts val="0"/>
              </a:spcBef>
              <a:spcAft>
                <a:spcPts val="0"/>
              </a:spcAft>
              <a:buClr>
                <a:schemeClr val="dk1"/>
              </a:buClr>
              <a:buSzPts val="2800"/>
              <a:buFont typeface="Syncopate"/>
              <a:buNone/>
              <a:defRPr b="1" sz="2800">
                <a:solidFill>
                  <a:schemeClr val="dk1"/>
                </a:solidFill>
                <a:latin typeface="Syncopate"/>
                <a:ea typeface="Syncopate"/>
                <a:cs typeface="Syncopate"/>
                <a:sym typeface="Syncopate"/>
              </a:defRPr>
            </a:lvl8pPr>
            <a:lvl9pPr lvl="8" rtl="0">
              <a:spcBef>
                <a:spcPts val="0"/>
              </a:spcBef>
              <a:spcAft>
                <a:spcPts val="0"/>
              </a:spcAft>
              <a:buClr>
                <a:schemeClr val="dk1"/>
              </a:buClr>
              <a:buSzPts val="2800"/>
              <a:buFont typeface="Syncopate"/>
              <a:buNone/>
              <a:defRPr b="1" sz="2800">
                <a:solidFill>
                  <a:schemeClr val="dk1"/>
                </a:solidFill>
                <a:latin typeface="Syncopate"/>
                <a:ea typeface="Syncopate"/>
                <a:cs typeface="Syncopate"/>
                <a:sym typeface="Syncopat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1pPr>
            <a:lvl2pPr indent="-304800" lvl="1" marL="914400">
              <a:lnSpc>
                <a:spcPct val="100000"/>
              </a:lnSpc>
              <a:spcBef>
                <a:spcPts val="160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2pPr>
            <a:lvl3pPr indent="-304800" lvl="2" marL="1371600">
              <a:lnSpc>
                <a:spcPct val="100000"/>
              </a:lnSpc>
              <a:spcBef>
                <a:spcPts val="160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3pPr>
            <a:lvl4pPr indent="-304800" lvl="3" marL="1828800">
              <a:lnSpc>
                <a:spcPct val="100000"/>
              </a:lnSpc>
              <a:spcBef>
                <a:spcPts val="160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4pPr>
            <a:lvl5pPr indent="-304800" lvl="4" marL="2286000">
              <a:lnSpc>
                <a:spcPct val="100000"/>
              </a:lnSpc>
              <a:spcBef>
                <a:spcPts val="160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5pPr>
            <a:lvl6pPr indent="-304800" lvl="5" marL="2743200">
              <a:lnSpc>
                <a:spcPct val="100000"/>
              </a:lnSpc>
              <a:spcBef>
                <a:spcPts val="160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6pPr>
            <a:lvl7pPr indent="-304800" lvl="6" marL="3200400">
              <a:lnSpc>
                <a:spcPct val="100000"/>
              </a:lnSpc>
              <a:spcBef>
                <a:spcPts val="160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7pPr>
            <a:lvl8pPr indent="-304800" lvl="7" marL="3657600">
              <a:lnSpc>
                <a:spcPct val="100000"/>
              </a:lnSpc>
              <a:spcBef>
                <a:spcPts val="160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8pPr>
            <a:lvl9pPr indent="-304800" lvl="8" marL="4114800">
              <a:lnSpc>
                <a:spcPct val="100000"/>
              </a:lnSpc>
              <a:spcBef>
                <a:spcPts val="1600"/>
              </a:spcBef>
              <a:spcAft>
                <a:spcPts val="1600"/>
              </a:spcAft>
              <a:buClr>
                <a:schemeClr val="dk1"/>
              </a:buClr>
              <a:buSzPts val="1200"/>
              <a:buFont typeface="Work Sans"/>
              <a:buChar char="■"/>
              <a:defRPr sz="1200">
                <a:solidFill>
                  <a:schemeClr val="dk1"/>
                </a:solidFill>
                <a:latin typeface="Work Sans"/>
                <a:ea typeface="Work Sans"/>
                <a:cs typeface="Work Sans"/>
                <a:sym typeface="Work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6" name="Shape 1296"/>
        <p:cNvGrpSpPr/>
        <p:nvPr/>
      </p:nvGrpSpPr>
      <p:grpSpPr>
        <a:xfrm>
          <a:off x="0" y="0"/>
          <a:ext cx="0" cy="0"/>
          <a:chOff x="0" y="0"/>
          <a:chExt cx="0" cy="0"/>
        </a:xfrm>
      </p:grpSpPr>
      <p:sp>
        <p:nvSpPr>
          <p:cNvPr id="1297" name="Google Shape;1297;p26"/>
          <p:cNvSpPr txBox="1"/>
          <p:nvPr>
            <p:ph type="ctrTitle"/>
          </p:nvPr>
        </p:nvSpPr>
        <p:spPr>
          <a:xfrm>
            <a:off x="713225" y="1432275"/>
            <a:ext cx="7717500" cy="1610100"/>
          </a:xfrm>
          <a:prstGeom prst="rect">
            <a:avLst/>
          </a:prstGeom>
        </p:spPr>
        <p:txBody>
          <a:bodyPr anchorCtr="0" anchor="b" bIns="91425" lIns="91425" spcFirstLastPara="1" rIns="91425" wrap="square" tIns="91425">
            <a:noAutofit/>
          </a:bodyPr>
          <a:lstStyle/>
          <a:p>
            <a:pPr indent="0" lvl="0" marL="0" rtl="0" algn="ctr">
              <a:spcBef>
                <a:spcPts val="0"/>
              </a:spcBef>
              <a:spcAft>
                <a:spcPts val="200"/>
              </a:spcAft>
              <a:buNone/>
            </a:pPr>
            <a:r>
              <a:rPr lang="en"/>
              <a:t>FRUGAL FORCE</a:t>
            </a:r>
            <a:endParaRPr/>
          </a:p>
        </p:txBody>
      </p:sp>
      <p:sp>
        <p:nvSpPr>
          <p:cNvPr id="1298" name="Google Shape;1298;p26"/>
          <p:cNvSpPr txBox="1"/>
          <p:nvPr>
            <p:ph idx="1" type="subTitle"/>
          </p:nvPr>
        </p:nvSpPr>
        <p:spPr>
          <a:xfrm>
            <a:off x="1028550" y="3235425"/>
            <a:ext cx="71367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Ethan Emmanuel, Om Hirpara, Alaa Jalali, Andrew Tran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8" name="Shape 1358"/>
        <p:cNvGrpSpPr/>
        <p:nvPr/>
      </p:nvGrpSpPr>
      <p:grpSpPr>
        <a:xfrm>
          <a:off x="0" y="0"/>
          <a:ext cx="0" cy="0"/>
          <a:chOff x="0" y="0"/>
          <a:chExt cx="0" cy="0"/>
        </a:xfrm>
      </p:grpSpPr>
      <p:sp>
        <p:nvSpPr>
          <p:cNvPr id="1359" name="Google Shape;1359;p35"/>
          <p:cNvSpPr txBox="1"/>
          <p:nvPr>
            <p:ph type="title"/>
          </p:nvPr>
        </p:nvSpPr>
        <p:spPr>
          <a:xfrm>
            <a:off x="720000" y="445025"/>
            <a:ext cx="7704000" cy="58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CLASS DIAGRAM</a:t>
            </a:r>
            <a:endParaRPr/>
          </a:p>
        </p:txBody>
      </p:sp>
      <p:sp>
        <p:nvSpPr>
          <p:cNvPr id="1360" name="Google Shape;1360;p35"/>
          <p:cNvSpPr txBox="1"/>
          <p:nvPr>
            <p:ph idx="1" type="body"/>
          </p:nvPr>
        </p:nvSpPr>
        <p:spPr>
          <a:xfrm>
            <a:off x="6244075" y="1084200"/>
            <a:ext cx="2730900" cy="3810000"/>
          </a:xfrm>
          <a:prstGeom prst="rect">
            <a:avLst/>
          </a:prstGeom>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SzPts val="1900"/>
              <a:buChar char="-"/>
            </a:pPr>
            <a:r>
              <a:rPr lang="en" sz="1900"/>
              <a:t>USER</a:t>
            </a:r>
            <a:endParaRPr sz="1900"/>
          </a:p>
          <a:p>
            <a:pPr indent="-349250" lvl="0" marL="457200" rtl="0" algn="l">
              <a:lnSpc>
                <a:spcPct val="150000"/>
              </a:lnSpc>
              <a:spcBef>
                <a:spcPts val="0"/>
              </a:spcBef>
              <a:spcAft>
                <a:spcPts val="0"/>
              </a:spcAft>
              <a:buSzPts val="1900"/>
              <a:buChar char="-"/>
            </a:pPr>
            <a:r>
              <a:rPr lang="en" sz="1900"/>
              <a:t>REPORT</a:t>
            </a:r>
            <a:endParaRPr sz="1900"/>
          </a:p>
          <a:p>
            <a:pPr indent="-349250" lvl="0" marL="457200" rtl="0" algn="l">
              <a:lnSpc>
                <a:spcPct val="150000"/>
              </a:lnSpc>
              <a:spcBef>
                <a:spcPts val="0"/>
              </a:spcBef>
              <a:spcAft>
                <a:spcPts val="0"/>
              </a:spcAft>
              <a:buSzPts val="1900"/>
              <a:buChar char="-"/>
            </a:pPr>
            <a:r>
              <a:rPr lang="en" sz="1900"/>
              <a:t>PIE CHART</a:t>
            </a:r>
            <a:endParaRPr sz="1900"/>
          </a:p>
          <a:p>
            <a:pPr indent="-349250" lvl="0" marL="457200" rtl="0" algn="l">
              <a:lnSpc>
                <a:spcPct val="150000"/>
              </a:lnSpc>
              <a:spcBef>
                <a:spcPts val="0"/>
              </a:spcBef>
              <a:spcAft>
                <a:spcPts val="0"/>
              </a:spcAft>
              <a:buSzPts val="1900"/>
              <a:buChar char="-"/>
            </a:pPr>
            <a:r>
              <a:rPr lang="en" sz="1900"/>
              <a:t>LINE CHART</a:t>
            </a:r>
            <a:endParaRPr sz="1900"/>
          </a:p>
          <a:p>
            <a:pPr indent="-349250" lvl="0" marL="457200" rtl="0" algn="l">
              <a:lnSpc>
                <a:spcPct val="150000"/>
              </a:lnSpc>
              <a:spcBef>
                <a:spcPts val="0"/>
              </a:spcBef>
              <a:spcAft>
                <a:spcPts val="0"/>
              </a:spcAft>
              <a:buSzPts val="1900"/>
              <a:buChar char="-"/>
            </a:pPr>
            <a:r>
              <a:rPr lang="en" sz="1900"/>
              <a:t>TRANSACTION</a:t>
            </a:r>
            <a:endParaRPr sz="1900"/>
          </a:p>
          <a:p>
            <a:pPr indent="-349250" lvl="0" marL="457200" rtl="0" algn="l">
              <a:lnSpc>
                <a:spcPct val="150000"/>
              </a:lnSpc>
              <a:spcBef>
                <a:spcPts val="0"/>
              </a:spcBef>
              <a:spcAft>
                <a:spcPts val="0"/>
              </a:spcAft>
              <a:buSzPts val="1900"/>
              <a:buChar char="-"/>
            </a:pPr>
            <a:r>
              <a:rPr lang="en" sz="1900"/>
              <a:t>INVESTMENTS</a:t>
            </a:r>
            <a:endParaRPr sz="1900"/>
          </a:p>
          <a:p>
            <a:pPr indent="-349250" lvl="0" marL="457200" rtl="0" algn="l">
              <a:lnSpc>
                <a:spcPct val="150000"/>
              </a:lnSpc>
              <a:spcBef>
                <a:spcPts val="0"/>
              </a:spcBef>
              <a:spcAft>
                <a:spcPts val="0"/>
              </a:spcAft>
              <a:buSzPts val="1900"/>
              <a:buChar char="-"/>
            </a:pPr>
            <a:r>
              <a:rPr lang="en" sz="1900"/>
              <a:t>ALERTS</a:t>
            </a:r>
            <a:endParaRPr sz="1900"/>
          </a:p>
        </p:txBody>
      </p:sp>
      <p:pic>
        <p:nvPicPr>
          <p:cNvPr id="1361" name="Google Shape;1361;p35"/>
          <p:cNvPicPr preferRelativeResize="0"/>
          <p:nvPr/>
        </p:nvPicPr>
        <p:blipFill>
          <a:blip r:embed="rId3">
            <a:alphaModFix/>
          </a:blip>
          <a:stretch>
            <a:fillRect/>
          </a:stretch>
        </p:blipFill>
        <p:spPr>
          <a:xfrm>
            <a:off x="255050" y="1084200"/>
            <a:ext cx="5867473" cy="3809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5" name="Shape 1365"/>
        <p:cNvGrpSpPr/>
        <p:nvPr/>
      </p:nvGrpSpPr>
      <p:grpSpPr>
        <a:xfrm>
          <a:off x="0" y="0"/>
          <a:ext cx="0" cy="0"/>
          <a:chOff x="0" y="0"/>
          <a:chExt cx="0" cy="0"/>
        </a:xfrm>
      </p:grpSpPr>
      <p:sp>
        <p:nvSpPr>
          <p:cNvPr id="1366" name="Google Shape;1366;p36"/>
          <p:cNvSpPr txBox="1"/>
          <p:nvPr>
            <p:ph type="title"/>
          </p:nvPr>
        </p:nvSpPr>
        <p:spPr>
          <a:xfrm>
            <a:off x="720000" y="445025"/>
            <a:ext cx="7704000" cy="58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ARCHITECTURE</a:t>
            </a:r>
            <a:endParaRPr/>
          </a:p>
        </p:txBody>
      </p:sp>
      <p:sp>
        <p:nvSpPr>
          <p:cNvPr id="1367" name="Google Shape;1367;p36"/>
          <p:cNvSpPr txBox="1"/>
          <p:nvPr>
            <p:ph idx="1" type="body"/>
          </p:nvPr>
        </p:nvSpPr>
        <p:spPr>
          <a:xfrm>
            <a:off x="618250" y="1203825"/>
            <a:ext cx="3465000" cy="29220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000000"/>
              </a:buClr>
              <a:buSzPts val="1300"/>
              <a:buFont typeface="Work Sans"/>
              <a:buChar char="-"/>
            </a:pPr>
            <a:r>
              <a:rPr lang="en" sz="1300">
                <a:solidFill>
                  <a:srgbClr val="000000"/>
                </a:solidFill>
              </a:rPr>
              <a:t>Our chosen software architecture model is MVC</a:t>
            </a:r>
            <a:endParaRPr sz="1300">
              <a:solidFill>
                <a:srgbClr val="000000"/>
              </a:solidFill>
            </a:endParaRPr>
          </a:p>
          <a:p>
            <a:pPr indent="-311150" lvl="0" marL="457200" rtl="0" algn="l">
              <a:lnSpc>
                <a:spcPct val="115000"/>
              </a:lnSpc>
              <a:spcBef>
                <a:spcPts val="0"/>
              </a:spcBef>
              <a:spcAft>
                <a:spcPts val="0"/>
              </a:spcAft>
              <a:buClr>
                <a:srgbClr val="000000"/>
              </a:buClr>
              <a:buSzPts val="1300"/>
              <a:buFont typeface="Work Sans"/>
              <a:buChar char="-"/>
            </a:pPr>
            <a:r>
              <a:rPr lang="en" sz="1300">
                <a:solidFill>
                  <a:srgbClr val="000000"/>
                </a:solidFill>
              </a:rPr>
              <a:t>Model component contains user's budget data (monthly and yearly)</a:t>
            </a:r>
            <a:endParaRPr sz="1300">
              <a:solidFill>
                <a:srgbClr val="000000"/>
              </a:solidFill>
            </a:endParaRPr>
          </a:p>
          <a:p>
            <a:pPr indent="-311150" lvl="0" marL="457200" rtl="0" algn="l">
              <a:lnSpc>
                <a:spcPct val="115000"/>
              </a:lnSpc>
              <a:spcBef>
                <a:spcPts val="0"/>
              </a:spcBef>
              <a:spcAft>
                <a:spcPts val="0"/>
              </a:spcAft>
              <a:buClr>
                <a:srgbClr val="000000"/>
              </a:buClr>
              <a:buSzPts val="1300"/>
              <a:buFont typeface="Work Sans"/>
              <a:buChar char="-"/>
            </a:pPr>
            <a:r>
              <a:rPr lang="en" sz="1300">
                <a:solidFill>
                  <a:srgbClr val="000000"/>
                </a:solidFill>
              </a:rPr>
              <a:t>View component renders data for user to see</a:t>
            </a:r>
            <a:endParaRPr sz="1300">
              <a:solidFill>
                <a:srgbClr val="000000"/>
              </a:solidFill>
            </a:endParaRPr>
          </a:p>
          <a:p>
            <a:pPr indent="-311150" lvl="0" marL="457200" rtl="0" algn="l">
              <a:lnSpc>
                <a:spcPct val="115000"/>
              </a:lnSpc>
              <a:spcBef>
                <a:spcPts val="0"/>
              </a:spcBef>
              <a:spcAft>
                <a:spcPts val="0"/>
              </a:spcAft>
              <a:buClr>
                <a:srgbClr val="000000"/>
              </a:buClr>
              <a:buSzPts val="1300"/>
              <a:buFont typeface="Work Sans"/>
              <a:buChar char="-"/>
            </a:pPr>
            <a:r>
              <a:rPr lang="en" sz="1300">
                <a:solidFill>
                  <a:srgbClr val="000000"/>
                </a:solidFill>
              </a:rPr>
              <a:t>Graphs and charts can show historical spending trends</a:t>
            </a:r>
            <a:endParaRPr sz="1300">
              <a:solidFill>
                <a:srgbClr val="000000"/>
              </a:solidFill>
            </a:endParaRPr>
          </a:p>
          <a:p>
            <a:pPr indent="-311150" lvl="0" marL="457200" rtl="0" algn="l">
              <a:lnSpc>
                <a:spcPct val="115000"/>
              </a:lnSpc>
              <a:spcBef>
                <a:spcPts val="0"/>
              </a:spcBef>
              <a:spcAft>
                <a:spcPts val="0"/>
              </a:spcAft>
              <a:buClr>
                <a:srgbClr val="000000"/>
              </a:buClr>
              <a:buSzPts val="1300"/>
              <a:buFont typeface="Work Sans"/>
              <a:buChar char="-"/>
            </a:pPr>
            <a:r>
              <a:rPr lang="en" sz="1300">
                <a:solidFill>
                  <a:srgbClr val="000000"/>
                </a:solidFill>
              </a:rPr>
              <a:t>Controller component contains application behavior and calculations</a:t>
            </a:r>
            <a:endParaRPr sz="1300">
              <a:solidFill>
                <a:srgbClr val="000000"/>
              </a:solidFill>
            </a:endParaRPr>
          </a:p>
          <a:p>
            <a:pPr indent="0" lvl="0" marL="457200" rtl="0" algn="l">
              <a:lnSpc>
                <a:spcPct val="115000"/>
              </a:lnSpc>
              <a:spcBef>
                <a:spcPts val="0"/>
              </a:spcBef>
              <a:spcAft>
                <a:spcPts val="0"/>
              </a:spcAft>
              <a:buNone/>
            </a:pPr>
            <a:r>
              <a:t/>
            </a:r>
            <a:endParaRPr sz="1500">
              <a:solidFill>
                <a:srgbClr val="D1D5DB"/>
              </a:solidFill>
              <a:highlight>
                <a:srgbClr val="444654"/>
              </a:highlight>
            </a:endParaRPr>
          </a:p>
        </p:txBody>
      </p:sp>
      <p:pic>
        <p:nvPicPr>
          <p:cNvPr id="1368" name="Google Shape;1368;p36"/>
          <p:cNvPicPr preferRelativeResize="0"/>
          <p:nvPr/>
        </p:nvPicPr>
        <p:blipFill>
          <a:blip r:embed="rId3">
            <a:alphaModFix/>
          </a:blip>
          <a:stretch>
            <a:fillRect/>
          </a:stretch>
        </p:blipFill>
        <p:spPr>
          <a:xfrm>
            <a:off x="4015425" y="1203825"/>
            <a:ext cx="4804251" cy="31622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2" name="Shape 1372"/>
        <p:cNvGrpSpPr/>
        <p:nvPr/>
      </p:nvGrpSpPr>
      <p:grpSpPr>
        <a:xfrm>
          <a:off x="0" y="0"/>
          <a:ext cx="0" cy="0"/>
          <a:chOff x="0" y="0"/>
          <a:chExt cx="0" cy="0"/>
        </a:xfrm>
      </p:grpSpPr>
      <p:sp>
        <p:nvSpPr>
          <p:cNvPr id="1373" name="Google Shape;1373;p37"/>
          <p:cNvSpPr txBox="1"/>
          <p:nvPr>
            <p:ph type="title"/>
          </p:nvPr>
        </p:nvSpPr>
        <p:spPr>
          <a:xfrm>
            <a:off x="720000" y="445025"/>
            <a:ext cx="7704000" cy="58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374" name="Google Shape;1374;p37"/>
          <p:cNvSpPr txBox="1"/>
          <p:nvPr>
            <p:ph idx="1" type="body"/>
          </p:nvPr>
        </p:nvSpPr>
        <p:spPr>
          <a:xfrm>
            <a:off x="720000" y="1084200"/>
            <a:ext cx="7704000" cy="3591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000000"/>
                </a:solidFill>
              </a:rPr>
              <a:t>The development of a Budget Planner tool is important for personal finance management, tracking spending habits, and becoming financially aware. The tool helps individuals to create budgets, set spending limits, input daily transactions, track spending in real-time, and provide insightful reports and graphs. Moreover, users can set financial goals and track their progress towards those goals. The project's main objective is to develop such a tool that will help individuals become financially responsible, identify areas for cutting down on spending, and improve their savings, ultimately leading to a better financial future. The project is expected to be completed within the timeline of July 1, 2023, to January 31, 2024, with 4 hours of work per day and the last month reserved for final testing.</a:t>
            </a:r>
            <a:endParaRPr sz="16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2" name="Shape 1302"/>
        <p:cNvGrpSpPr/>
        <p:nvPr/>
      </p:nvGrpSpPr>
      <p:grpSpPr>
        <a:xfrm>
          <a:off x="0" y="0"/>
          <a:ext cx="0" cy="0"/>
          <a:chOff x="0" y="0"/>
          <a:chExt cx="0" cy="0"/>
        </a:xfrm>
      </p:grpSpPr>
      <p:sp>
        <p:nvSpPr>
          <p:cNvPr id="1303" name="Google Shape;1303;p27"/>
          <p:cNvSpPr txBox="1"/>
          <p:nvPr>
            <p:ph type="title"/>
          </p:nvPr>
        </p:nvSpPr>
        <p:spPr>
          <a:xfrm>
            <a:off x="720000" y="445025"/>
            <a:ext cx="7704000" cy="58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OBJECTIVE</a:t>
            </a:r>
            <a:endParaRPr/>
          </a:p>
        </p:txBody>
      </p:sp>
      <p:sp>
        <p:nvSpPr>
          <p:cNvPr id="1304" name="Google Shape;1304;p27"/>
          <p:cNvSpPr txBox="1"/>
          <p:nvPr>
            <p:ph idx="1" type="body"/>
          </p:nvPr>
        </p:nvSpPr>
        <p:spPr>
          <a:xfrm>
            <a:off x="977650" y="1028825"/>
            <a:ext cx="7405800" cy="405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rgbClr val="000000"/>
                </a:solidFill>
              </a:rPr>
              <a:t>The main goal of this project is to develop a Budget Planner tool that helps individuals manage their personal finances, track their spending habits, and become financially aware by providing real-time tracking, insightful reports and graphs, financial goal setting, and progress tracking.</a:t>
            </a:r>
            <a:endParaRPr sz="1700">
              <a:solidFill>
                <a:srgbClr val="000000"/>
              </a:solidFill>
            </a:endParaRPr>
          </a:p>
          <a:p>
            <a:pPr indent="0" lvl="0" marL="0" rtl="0" algn="l">
              <a:lnSpc>
                <a:spcPct val="115000"/>
              </a:lnSpc>
              <a:spcBef>
                <a:spcPts val="0"/>
              </a:spcBef>
              <a:spcAft>
                <a:spcPts val="0"/>
              </a:spcAft>
              <a:buNone/>
            </a:pPr>
            <a:r>
              <a:t/>
            </a:r>
            <a:endParaRPr sz="1400">
              <a:solidFill>
                <a:srgbClr val="000000"/>
              </a:solidFill>
            </a:endParaRPr>
          </a:p>
          <a:p>
            <a:pPr indent="0" lvl="0" marL="0" rtl="0" algn="l">
              <a:lnSpc>
                <a:spcPct val="115000"/>
              </a:lnSpc>
              <a:spcBef>
                <a:spcPts val="0"/>
              </a:spcBef>
              <a:spcAft>
                <a:spcPts val="0"/>
              </a:spcAft>
              <a:buNone/>
            </a:pPr>
            <a:r>
              <a:rPr lang="en" sz="1500">
                <a:solidFill>
                  <a:srgbClr val="000000"/>
                </a:solidFill>
              </a:rPr>
              <a:t>Project Description:</a:t>
            </a:r>
            <a:endParaRPr sz="1500">
              <a:solidFill>
                <a:srgbClr val="000000"/>
              </a:solidFill>
            </a:endParaRPr>
          </a:p>
          <a:p>
            <a:pPr indent="-311150" lvl="0" marL="457200" rtl="0" algn="l">
              <a:lnSpc>
                <a:spcPct val="115000"/>
              </a:lnSpc>
              <a:spcBef>
                <a:spcPts val="0"/>
              </a:spcBef>
              <a:spcAft>
                <a:spcPts val="0"/>
              </a:spcAft>
              <a:buClr>
                <a:srgbClr val="000000"/>
              </a:buClr>
              <a:buSzPts val="1300"/>
              <a:buFont typeface="Work Sans"/>
              <a:buChar char="-"/>
            </a:pPr>
            <a:r>
              <a:rPr lang="en" sz="1300">
                <a:solidFill>
                  <a:srgbClr val="000000"/>
                </a:solidFill>
              </a:rPr>
              <a:t>Budget Planner tool for personal finance management and spending tracking</a:t>
            </a:r>
            <a:endParaRPr sz="1300">
              <a:solidFill>
                <a:srgbClr val="000000"/>
              </a:solidFill>
            </a:endParaRPr>
          </a:p>
          <a:p>
            <a:pPr indent="-311150" lvl="0" marL="457200" rtl="0" algn="l">
              <a:lnSpc>
                <a:spcPct val="115000"/>
              </a:lnSpc>
              <a:spcBef>
                <a:spcPts val="0"/>
              </a:spcBef>
              <a:spcAft>
                <a:spcPts val="0"/>
              </a:spcAft>
              <a:buClr>
                <a:srgbClr val="000000"/>
              </a:buClr>
              <a:buSzPts val="1300"/>
              <a:buFont typeface="Work Sans"/>
              <a:buChar char="-"/>
            </a:pPr>
            <a:r>
              <a:rPr lang="en" sz="1300">
                <a:solidFill>
                  <a:srgbClr val="000000"/>
                </a:solidFill>
              </a:rPr>
              <a:t>Users can create budget, set spending limits, and input daily transactions</a:t>
            </a:r>
            <a:endParaRPr sz="1300">
              <a:solidFill>
                <a:srgbClr val="000000"/>
              </a:solidFill>
            </a:endParaRPr>
          </a:p>
          <a:p>
            <a:pPr indent="-311150" lvl="0" marL="457200" rtl="0" algn="l">
              <a:lnSpc>
                <a:spcPct val="115000"/>
              </a:lnSpc>
              <a:spcBef>
                <a:spcPts val="0"/>
              </a:spcBef>
              <a:spcAft>
                <a:spcPts val="0"/>
              </a:spcAft>
              <a:buClr>
                <a:srgbClr val="000000"/>
              </a:buClr>
              <a:buSzPts val="1300"/>
              <a:buFont typeface="Work Sans"/>
              <a:buChar char="-"/>
            </a:pPr>
            <a:r>
              <a:rPr lang="en" sz="1300">
                <a:solidFill>
                  <a:srgbClr val="000000"/>
                </a:solidFill>
              </a:rPr>
              <a:t>Real-time spending tracking with insightful reports and graphs</a:t>
            </a:r>
            <a:endParaRPr sz="1300">
              <a:solidFill>
                <a:srgbClr val="000000"/>
              </a:solidFill>
            </a:endParaRPr>
          </a:p>
          <a:p>
            <a:pPr indent="-311150" lvl="0" marL="457200" rtl="0" algn="l">
              <a:lnSpc>
                <a:spcPct val="115000"/>
              </a:lnSpc>
              <a:spcBef>
                <a:spcPts val="0"/>
              </a:spcBef>
              <a:spcAft>
                <a:spcPts val="0"/>
              </a:spcAft>
              <a:buClr>
                <a:srgbClr val="000000"/>
              </a:buClr>
              <a:buSzPts val="1300"/>
              <a:buFont typeface="Work Sans"/>
              <a:buChar char="-"/>
            </a:pPr>
            <a:r>
              <a:rPr lang="en" sz="1300">
                <a:solidFill>
                  <a:srgbClr val="000000"/>
                </a:solidFill>
              </a:rPr>
              <a:t>Financial goal setting and progress tracking</a:t>
            </a:r>
            <a:endParaRPr sz="1300">
              <a:solidFill>
                <a:srgbClr val="000000"/>
              </a:solidFill>
            </a:endParaRPr>
          </a:p>
          <a:p>
            <a:pPr indent="0" lvl="0" marL="0" rtl="0" algn="l">
              <a:lnSpc>
                <a:spcPct val="115000"/>
              </a:lnSpc>
              <a:spcBef>
                <a:spcPts val="0"/>
              </a:spcBef>
              <a:spcAft>
                <a:spcPts val="0"/>
              </a:spcAft>
              <a:buNone/>
            </a:pPr>
            <a:r>
              <a:rPr lang="en" sz="1500">
                <a:solidFill>
                  <a:srgbClr val="000000"/>
                </a:solidFill>
              </a:rPr>
              <a:t>Motivation:</a:t>
            </a:r>
            <a:endParaRPr sz="1500">
              <a:solidFill>
                <a:srgbClr val="000000"/>
              </a:solidFill>
            </a:endParaRPr>
          </a:p>
          <a:p>
            <a:pPr indent="-311150" lvl="0" marL="457200" rtl="0" algn="l">
              <a:lnSpc>
                <a:spcPct val="115000"/>
              </a:lnSpc>
              <a:spcBef>
                <a:spcPts val="0"/>
              </a:spcBef>
              <a:spcAft>
                <a:spcPts val="0"/>
              </a:spcAft>
              <a:buClr>
                <a:srgbClr val="000000"/>
              </a:buClr>
              <a:buSzPts val="1300"/>
              <a:buFont typeface="Work Sans"/>
              <a:buChar char="-"/>
            </a:pPr>
            <a:r>
              <a:rPr lang="en" sz="1300">
                <a:solidFill>
                  <a:srgbClr val="000000"/>
                </a:solidFill>
              </a:rPr>
              <a:t>Financial awareness becoming more important as we become independent</a:t>
            </a:r>
            <a:endParaRPr sz="1300">
              <a:solidFill>
                <a:srgbClr val="000000"/>
              </a:solidFill>
            </a:endParaRPr>
          </a:p>
          <a:p>
            <a:pPr indent="-311150" lvl="0" marL="457200" rtl="0" algn="l">
              <a:lnSpc>
                <a:spcPct val="115000"/>
              </a:lnSpc>
              <a:spcBef>
                <a:spcPts val="0"/>
              </a:spcBef>
              <a:spcAft>
                <a:spcPts val="0"/>
              </a:spcAft>
              <a:buClr>
                <a:srgbClr val="000000"/>
              </a:buClr>
              <a:buSzPts val="1300"/>
              <a:buFont typeface="Work Sans"/>
              <a:buChar char="-"/>
            </a:pPr>
            <a:r>
              <a:rPr lang="en" sz="1300">
                <a:solidFill>
                  <a:srgbClr val="000000"/>
                </a:solidFill>
              </a:rPr>
              <a:t>Tracking expenses, including investments, to narrow down net income</a:t>
            </a:r>
            <a:endParaRPr sz="1300">
              <a:solidFill>
                <a:srgbClr val="000000"/>
              </a:solidFill>
            </a:endParaRPr>
          </a:p>
          <a:p>
            <a:pPr indent="-311150" lvl="0" marL="457200" rtl="0" algn="l">
              <a:lnSpc>
                <a:spcPct val="115000"/>
              </a:lnSpc>
              <a:spcBef>
                <a:spcPts val="0"/>
              </a:spcBef>
              <a:spcAft>
                <a:spcPts val="0"/>
              </a:spcAft>
              <a:buClr>
                <a:srgbClr val="000000"/>
              </a:buClr>
              <a:buSzPts val="1300"/>
              <a:buFont typeface="Work Sans"/>
              <a:buChar char="-"/>
            </a:pPr>
            <a:r>
              <a:rPr lang="en" sz="1300">
                <a:solidFill>
                  <a:srgbClr val="000000"/>
                </a:solidFill>
              </a:rPr>
              <a:t>Identifying areas for cutting down on spending habits</a:t>
            </a:r>
            <a:endParaRPr sz="13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8" name="Shape 1308"/>
        <p:cNvGrpSpPr/>
        <p:nvPr/>
      </p:nvGrpSpPr>
      <p:grpSpPr>
        <a:xfrm>
          <a:off x="0" y="0"/>
          <a:ext cx="0" cy="0"/>
          <a:chOff x="0" y="0"/>
          <a:chExt cx="0" cy="0"/>
        </a:xfrm>
      </p:grpSpPr>
      <p:sp>
        <p:nvSpPr>
          <p:cNvPr id="1309" name="Google Shape;1309;p28"/>
          <p:cNvSpPr txBox="1"/>
          <p:nvPr>
            <p:ph type="title"/>
          </p:nvPr>
        </p:nvSpPr>
        <p:spPr>
          <a:xfrm>
            <a:off x="720000" y="445025"/>
            <a:ext cx="7704000" cy="58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COST</a:t>
            </a:r>
            <a:endParaRPr/>
          </a:p>
        </p:txBody>
      </p:sp>
      <p:sp>
        <p:nvSpPr>
          <p:cNvPr id="1310" name="Google Shape;1310;p28"/>
          <p:cNvSpPr txBox="1"/>
          <p:nvPr>
            <p:ph idx="1" type="body"/>
          </p:nvPr>
        </p:nvSpPr>
        <p:spPr>
          <a:xfrm>
            <a:off x="720000" y="1084200"/>
            <a:ext cx="7704000" cy="3702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rPr>
              <a:t>Estimated lines of code needed for the application: 15,000 lines</a:t>
            </a:r>
            <a:endParaRPr>
              <a:solidFill>
                <a:srgbClr val="000000"/>
              </a:solidFill>
            </a:endParaRPr>
          </a:p>
          <a:p>
            <a:pPr indent="0" lvl="0" marL="0" rtl="0" algn="l">
              <a:lnSpc>
                <a:spcPct val="115000"/>
              </a:lnSpc>
              <a:spcBef>
                <a:spcPts val="0"/>
              </a:spcBef>
              <a:spcAft>
                <a:spcPts val="0"/>
              </a:spcAft>
              <a:buNone/>
            </a:pPr>
            <a:r>
              <a:rPr lang="en">
                <a:solidFill>
                  <a:srgbClr val="000000"/>
                </a:solidFill>
              </a:rPr>
              <a:t>Cost per line of code is approximately $13</a:t>
            </a:r>
            <a:endParaRPr>
              <a:solidFill>
                <a:srgbClr val="000000"/>
              </a:solidFill>
            </a:endParaRPr>
          </a:p>
          <a:p>
            <a:pPr indent="0" lvl="0" marL="0" rtl="0" algn="l">
              <a:lnSpc>
                <a:spcPct val="115000"/>
              </a:lnSpc>
              <a:spcBef>
                <a:spcPts val="0"/>
              </a:spcBef>
              <a:spcAft>
                <a:spcPts val="0"/>
              </a:spcAft>
              <a:buNone/>
            </a:pPr>
            <a:r>
              <a:rPr lang="en">
                <a:solidFill>
                  <a:srgbClr val="000000"/>
                </a:solidFill>
              </a:rPr>
              <a:t>$13 x 15,000 = $195,000</a:t>
            </a:r>
            <a:endParaRPr>
              <a:solidFill>
                <a:srgbClr val="000000"/>
              </a:solidFill>
            </a:endParaRPr>
          </a:p>
          <a:p>
            <a:pPr indent="-304800" lvl="0" marL="457200" rtl="0" algn="l">
              <a:lnSpc>
                <a:spcPct val="115000"/>
              </a:lnSpc>
              <a:spcBef>
                <a:spcPts val="0"/>
              </a:spcBef>
              <a:spcAft>
                <a:spcPts val="0"/>
              </a:spcAft>
              <a:buClr>
                <a:srgbClr val="000000"/>
              </a:buClr>
              <a:buSzPts val="1200"/>
              <a:buFont typeface="Work Sans"/>
              <a:buChar char="●"/>
            </a:pPr>
            <a:r>
              <a:rPr lang="en">
                <a:solidFill>
                  <a:srgbClr val="000000"/>
                </a:solidFill>
              </a:rPr>
              <a:t>Project Manager: Oversees the entire project, communicates with the client, and manages the development team. Average hourly rate: $150.</a:t>
            </a:r>
            <a:endParaRPr>
              <a:solidFill>
                <a:srgbClr val="000000"/>
              </a:solidFill>
            </a:endParaRPr>
          </a:p>
          <a:p>
            <a:pPr indent="-304800" lvl="0" marL="457200" rtl="0" algn="l">
              <a:lnSpc>
                <a:spcPct val="115000"/>
              </a:lnSpc>
              <a:spcBef>
                <a:spcPts val="0"/>
              </a:spcBef>
              <a:spcAft>
                <a:spcPts val="0"/>
              </a:spcAft>
              <a:buClr>
                <a:srgbClr val="000000"/>
              </a:buClr>
              <a:buSzPts val="1200"/>
              <a:buFont typeface="Work Sans"/>
              <a:buChar char="●"/>
            </a:pPr>
            <a:r>
              <a:rPr lang="en">
                <a:solidFill>
                  <a:srgbClr val="000000"/>
                </a:solidFill>
              </a:rPr>
              <a:t>Software Architect: Designs the software architecture and ensures that the system is scalable and maintainable. Average hourly rate: $150.</a:t>
            </a:r>
            <a:endParaRPr>
              <a:solidFill>
                <a:srgbClr val="000000"/>
              </a:solidFill>
            </a:endParaRPr>
          </a:p>
          <a:p>
            <a:pPr indent="-304800" lvl="0" marL="457200" rtl="0" algn="l">
              <a:lnSpc>
                <a:spcPct val="115000"/>
              </a:lnSpc>
              <a:spcBef>
                <a:spcPts val="0"/>
              </a:spcBef>
              <a:spcAft>
                <a:spcPts val="0"/>
              </a:spcAft>
              <a:buClr>
                <a:srgbClr val="000000"/>
              </a:buClr>
              <a:buSzPts val="1200"/>
              <a:buFont typeface="Work Sans"/>
              <a:buChar char="●"/>
            </a:pPr>
            <a:r>
              <a:rPr lang="en">
                <a:solidFill>
                  <a:srgbClr val="000000"/>
                </a:solidFill>
              </a:rPr>
              <a:t>UI/UX Designer: Designs the user interface and user experience. Average hourly rate: $100.</a:t>
            </a:r>
            <a:endParaRPr>
              <a:solidFill>
                <a:srgbClr val="000000"/>
              </a:solidFill>
            </a:endParaRPr>
          </a:p>
          <a:p>
            <a:pPr indent="-304800" lvl="0" marL="457200" rtl="0" algn="l">
              <a:lnSpc>
                <a:spcPct val="115000"/>
              </a:lnSpc>
              <a:spcBef>
                <a:spcPts val="0"/>
              </a:spcBef>
              <a:spcAft>
                <a:spcPts val="0"/>
              </a:spcAft>
              <a:buClr>
                <a:srgbClr val="000000"/>
              </a:buClr>
              <a:buSzPts val="1200"/>
              <a:buFont typeface="Work Sans"/>
              <a:buChar char="●"/>
            </a:pPr>
            <a:r>
              <a:rPr lang="en">
                <a:solidFill>
                  <a:srgbClr val="000000"/>
                </a:solidFill>
              </a:rPr>
              <a:t>Front-end Developer: Develops the client-side code of the application. Average hourly rate: $125.</a:t>
            </a:r>
            <a:endParaRPr>
              <a:solidFill>
                <a:srgbClr val="000000"/>
              </a:solidFill>
            </a:endParaRPr>
          </a:p>
          <a:p>
            <a:pPr indent="-304800" lvl="0" marL="457200" rtl="0" algn="l">
              <a:lnSpc>
                <a:spcPct val="115000"/>
              </a:lnSpc>
              <a:spcBef>
                <a:spcPts val="0"/>
              </a:spcBef>
              <a:spcAft>
                <a:spcPts val="0"/>
              </a:spcAft>
              <a:buClr>
                <a:srgbClr val="000000"/>
              </a:buClr>
              <a:buSzPts val="1200"/>
              <a:buFont typeface="Work Sans"/>
              <a:buChar char="●"/>
            </a:pPr>
            <a:r>
              <a:rPr lang="en">
                <a:solidFill>
                  <a:srgbClr val="000000"/>
                </a:solidFill>
              </a:rPr>
              <a:t>Back-end Developer: Develops the server-side code of the application. Average hourly rate: $150.</a:t>
            </a:r>
            <a:endParaRPr>
              <a:solidFill>
                <a:srgbClr val="000000"/>
              </a:solidFill>
            </a:endParaRPr>
          </a:p>
          <a:p>
            <a:pPr indent="-304800" lvl="0" marL="457200" rtl="0" algn="l">
              <a:lnSpc>
                <a:spcPct val="115000"/>
              </a:lnSpc>
              <a:spcBef>
                <a:spcPts val="0"/>
              </a:spcBef>
              <a:spcAft>
                <a:spcPts val="0"/>
              </a:spcAft>
              <a:buClr>
                <a:srgbClr val="000000"/>
              </a:buClr>
              <a:buSzPts val="1200"/>
              <a:buFont typeface="Work Sans"/>
              <a:buChar char="●"/>
            </a:pPr>
            <a:r>
              <a:rPr lang="en">
                <a:solidFill>
                  <a:srgbClr val="000000"/>
                </a:solidFill>
              </a:rPr>
              <a:t>Quality Assurance Engineer: Tests the application for bugs and ensures that it meets the requirements. Average hourly rate: $125.</a:t>
            </a:r>
            <a:endParaRPr>
              <a:solidFill>
                <a:srgbClr val="000000"/>
              </a:solidFill>
            </a:endParaRPr>
          </a:p>
          <a:p>
            <a:pPr indent="-304800" lvl="0" marL="457200" rtl="0" algn="l">
              <a:lnSpc>
                <a:spcPct val="115000"/>
              </a:lnSpc>
              <a:spcBef>
                <a:spcPts val="0"/>
              </a:spcBef>
              <a:spcAft>
                <a:spcPts val="0"/>
              </a:spcAft>
              <a:buClr>
                <a:srgbClr val="000000"/>
              </a:buClr>
              <a:buSzPts val="1200"/>
              <a:buFont typeface="Work Sans"/>
              <a:buChar char="●"/>
            </a:pPr>
            <a:r>
              <a:rPr lang="en">
                <a:solidFill>
                  <a:srgbClr val="000000"/>
                </a:solidFill>
              </a:rPr>
              <a:t>Technical Writer: Creates technical documentation for the application. Average hourly rate: $75.</a:t>
            </a:r>
            <a:endParaRPr>
              <a:solidFill>
                <a:srgbClr val="000000"/>
              </a:solidFill>
            </a:endParaRPr>
          </a:p>
          <a:p>
            <a:pPr indent="-304800" lvl="0" marL="457200" rtl="0" algn="l">
              <a:lnSpc>
                <a:spcPct val="115000"/>
              </a:lnSpc>
              <a:spcBef>
                <a:spcPts val="0"/>
              </a:spcBef>
              <a:spcAft>
                <a:spcPts val="0"/>
              </a:spcAft>
              <a:buClr>
                <a:srgbClr val="000000"/>
              </a:buClr>
              <a:buSzPts val="1200"/>
              <a:buChar char="●"/>
            </a:pPr>
            <a:r>
              <a:rPr lang="en">
                <a:solidFill>
                  <a:srgbClr val="000000"/>
                </a:solidFill>
              </a:rPr>
              <a:t>Total cost: $875/hr</a:t>
            </a:r>
            <a:endParaRPr>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spcBef>
                <a:spcPts val="0"/>
              </a:spcBef>
              <a:spcAft>
                <a:spcPts val="0"/>
              </a:spcAft>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4" name="Shape 1314"/>
        <p:cNvGrpSpPr/>
        <p:nvPr/>
      </p:nvGrpSpPr>
      <p:grpSpPr>
        <a:xfrm>
          <a:off x="0" y="0"/>
          <a:ext cx="0" cy="0"/>
          <a:chOff x="0" y="0"/>
          <a:chExt cx="0" cy="0"/>
        </a:xfrm>
      </p:grpSpPr>
      <p:sp>
        <p:nvSpPr>
          <p:cNvPr id="1315" name="Google Shape;1315;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COST OF SOFTWARE</a:t>
            </a:r>
            <a:endParaRPr/>
          </a:p>
        </p:txBody>
      </p:sp>
      <p:sp>
        <p:nvSpPr>
          <p:cNvPr id="1316" name="Google Shape;1316;p29"/>
          <p:cNvSpPr txBox="1"/>
          <p:nvPr>
            <p:ph idx="5" type="subTitle"/>
          </p:nvPr>
        </p:nvSpPr>
        <p:spPr>
          <a:xfrm>
            <a:off x="1253213" y="1278700"/>
            <a:ext cx="2811000" cy="554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FIGMA</a:t>
            </a:r>
            <a:endParaRPr/>
          </a:p>
        </p:txBody>
      </p:sp>
      <p:sp>
        <p:nvSpPr>
          <p:cNvPr id="1317" name="Google Shape;1317;p29"/>
          <p:cNvSpPr txBox="1"/>
          <p:nvPr>
            <p:ph idx="7" type="subTitle"/>
          </p:nvPr>
        </p:nvSpPr>
        <p:spPr>
          <a:xfrm>
            <a:off x="5079738" y="1278700"/>
            <a:ext cx="2811000" cy="554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TRELLO</a:t>
            </a:r>
            <a:endParaRPr/>
          </a:p>
        </p:txBody>
      </p:sp>
      <p:sp>
        <p:nvSpPr>
          <p:cNvPr id="1318" name="Google Shape;1318;p29"/>
          <p:cNvSpPr txBox="1"/>
          <p:nvPr>
            <p:ph idx="1" type="subTitle"/>
          </p:nvPr>
        </p:nvSpPr>
        <p:spPr>
          <a:xfrm>
            <a:off x="1253225" y="1825100"/>
            <a:ext cx="2811000" cy="2478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Figma professional plan</a:t>
            </a:r>
            <a:endParaRPr/>
          </a:p>
          <a:p>
            <a:pPr indent="-304800" lvl="1" marL="714375" rtl="0" algn="l">
              <a:spcBef>
                <a:spcPts val="0"/>
              </a:spcBef>
              <a:spcAft>
                <a:spcPts val="0"/>
              </a:spcAft>
              <a:buSzPts val="1200"/>
              <a:buChar char="○"/>
            </a:pPr>
            <a:r>
              <a:rPr lang="en"/>
              <a:t>$12 per month per user</a:t>
            </a:r>
            <a:endParaRPr/>
          </a:p>
          <a:p>
            <a:pPr indent="-304800" lvl="1" marL="714375" rtl="0" algn="l">
              <a:spcBef>
                <a:spcPts val="0"/>
              </a:spcBef>
              <a:spcAft>
                <a:spcPts val="0"/>
              </a:spcAft>
              <a:buSzPts val="1200"/>
              <a:buChar char="○"/>
            </a:pPr>
            <a:r>
              <a:rPr lang="en"/>
              <a:t>Unlimited version history</a:t>
            </a:r>
            <a:endParaRPr/>
          </a:p>
          <a:p>
            <a:pPr indent="-304800" lvl="1" marL="714375" rtl="0" algn="l">
              <a:spcBef>
                <a:spcPts val="0"/>
              </a:spcBef>
              <a:spcAft>
                <a:spcPts val="0"/>
              </a:spcAft>
              <a:buSzPts val="1200"/>
              <a:buChar char="○"/>
            </a:pPr>
            <a:r>
              <a:rPr lang="en"/>
              <a:t>Sharing permissions</a:t>
            </a:r>
            <a:endParaRPr/>
          </a:p>
          <a:p>
            <a:pPr indent="-304800" lvl="1" marL="714375" rtl="0" algn="l">
              <a:spcBef>
                <a:spcPts val="0"/>
              </a:spcBef>
              <a:spcAft>
                <a:spcPts val="0"/>
              </a:spcAft>
              <a:buSzPts val="1200"/>
              <a:buChar char="○"/>
            </a:pPr>
            <a:r>
              <a:rPr lang="en"/>
              <a:t>Shared and private projects</a:t>
            </a:r>
            <a:endParaRPr/>
          </a:p>
        </p:txBody>
      </p:sp>
      <p:sp>
        <p:nvSpPr>
          <p:cNvPr id="1319" name="Google Shape;1319;p29"/>
          <p:cNvSpPr txBox="1"/>
          <p:nvPr>
            <p:ph idx="2" type="subTitle"/>
          </p:nvPr>
        </p:nvSpPr>
        <p:spPr>
          <a:xfrm>
            <a:off x="5079775" y="1825100"/>
            <a:ext cx="2811000" cy="2478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Trello standard plan</a:t>
            </a:r>
            <a:endParaRPr/>
          </a:p>
          <a:p>
            <a:pPr indent="-304800" lvl="1" marL="800100" rtl="0" algn="l">
              <a:spcBef>
                <a:spcPts val="0"/>
              </a:spcBef>
              <a:spcAft>
                <a:spcPts val="0"/>
              </a:spcAft>
              <a:buSzPts val="1200"/>
              <a:buChar char="○"/>
            </a:pPr>
            <a:r>
              <a:rPr lang="en"/>
              <a:t>$10 per month per user</a:t>
            </a:r>
            <a:endParaRPr/>
          </a:p>
          <a:p>
            <a:pPr indent="-304800" lvl="1" marL="800100" rtl="0" algn="l">
              <a:spcBef>
                <a:spcPts val="0"/>
              </a:spcBef>
              <a:spcAft>
                <a:spcPts val="0"/>
              </a:spcAft>
              <a:buSzPts val="1200"/>
              <a:buChar char="○"/>
            </a:pPr>
            <a:r>
              <a:rPr lang="en"/>
              <a:t>Unlimited boards</a:t>
            </a:r>
            <a:endParaRPr/>
          </a:p>
          <a:p>
            <a:pPr indent="-304800" lvl="1" marL="800100" rtl="0" algn="l">
              <a:spcBef>
                <a:spcPts val="0"/>
              </a:spcBef>
              <a:spcAft>
                <a:spcPts val="0"/>
              </a:spcAft>
              <a:buSzPts val="1200"/>
              <a:buChar char="○"/>
            </a:pPr>
            <a:r>
              <a:rPr lang="en"/>
              <a:t>Unlimited storage (250MB/file)</a:t>
            </a:r>
            <a:endParaRPr/>
          </a:p>
          <a:p>
            <a:pPr indent="-304800" lvl="1" marL="800100" rtl="0" algn="l">
              <a:spcBef>
                <a:spcPts val="0"/>
              </a:spcBef>
              <a:spcAft>
                <a:spcPts val="0"/>
              </a:spcAft>
              <a:buSzPts val="1200"/>
              <a:buChar char="○"/>
            </a:pPr>
            <a:r>
              <a:rPr lang="en"/>
              <a:t>1,000 Workspace command runs per month</a:t>
            </a:r>
            <a:endParaRPr/>
          </a:p>
          <a:p>
            <a:pPr indent="-304800" lvl="1" marL="800100" rtl="0" algn="l">
              <a:spcBef>
                <a:spcPts val="0"/>
              </a:spcBef>
              <a:spcAft>
                <a:spcPts val="0"/>
              </a:spcAft>
              <a:buSzPts val="1200"/>
              <a:buChar char="○"/>
            </a:pPr>
            <a:r>
              <a:rPr lang="en"/>
              <a:t>Saved searches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3" name="Shape 1323"/>
        <p:cNvGrpSpPr/>
        <p:nvPr/>
      </p:nvGrpSpPr>
      <p:grpSpPr>
        <a:xfrm>
          <a:off x="0" y="0"/>
          <a:ext cx="0" cy="0"/>
          <a:chOff x="0" y="0"/>
          <a:chExt cx="0" cy="0"/>
        </a:xfrm>
      </p:grpSpPr>
      <p:sp>
        <p:nvSpPr>
          <p:cNvPr id="1324" name="Google Shape;1324;p30"/>
          <p:cNvSpPr txBox="1"/>
          <p:nvPr>
            <p:ph type="title"/>
          </p:nvPr>
        </p:nvSpPr>
        <p:spPr>
          <a:xfrm>
            <a:off x="811975" y="1290375"/>
            <a:ext cx="42948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300"/>
              <a:t>COST OF HARDWARE</a:t>
            </a:r>
            <a:endParaRPr sz="2300"/>
          </a:p>
        </p:txBody>
      </p:sp>
      <p:sp>
        <p:nvSpPr>
          <p:cNvPr id="1325" name="Google Shape;1325;p30"/>
          <p:cNvSpPr txBox="1"/>
          <p:nvPr>
            <p:ph idx="1" type="subTitle"/>
          </p:nvPr>
        </p:nvSpPr>
        <p:spPr>
          <a:xfrm>
            <a:off x="811975" y="2005625"/>
            <a:ext cx="4294800" cy="1824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Work space for development team - $1600</a:t>
            </a:r>
            <a:endParaRPr/>
          </a:p>
          <a:p>
            <a:pPr indent="-304800" lvl="1" marL="914400" rtl="0" algn="l">
              <a:spcBef>
                <a:spcPts val="0"/>
              </a:spcBef>
              <a:spcAft>
                <a:spcPts val="0"/>
              </a:spcAft>
              <a:buSzPts val="1200"/>
              <a:buChar char="○"/>
            </a:pPr>
            <a:r>
              <a:rPr lang="en"/>
              <a:t>Desk - $200</a:t>
            </a:r>
            <a:endParaRPr/>
          </a:p>
          <a:p>
            <a:pPr indent="-304800" lvl="1" marL="914400" rtl="0" algn="l">
              <a:spcBef>
                <a:spcPts val="0"/>
              </a:spcBef>
              <a:spcAft>
                <a:spcPts val="0"/>
              </a:spcAft>
              <a:buSzPts val="1200"/>
              <a:buChar char="○"/>
            </a:pPr>
            <a:r>
              <a:rPr lang="en"/>
              <a:t>Computer - $800</a:t>
            </a:r>
            <a:endParaRPr/>
          </a:p>
          <a:p>
            <a:pPr indent="-304800" lvl="1" marL="914400" rtl="0" algn="l">
              <a:spcBef>
                <a:spcPts val="0"/>
              </a:spcBef>
              <a:spcAft>
                <a:spcPts val="0"/>
              </a:spcAft>
              <a:buSzPts val="1200"/>
              <a:buChar char="○"/>
            </a:pPr>
            <a:r>
              <a:rPr lang="en"/>
              <a:t>Monitor - $200 (x2) = $400</a:t>
            </a:r>
            <a:endParaRPr/>
          </a:p>
          <a:p>
            <a:pPr indent="-304800" lvl="1" marL="914400" rtl="0" algn="l">
              <a:spcBef>
                <a:spcPts val="0"/>
              </a:spcBef>
              <a:spcAft>
                <a:spcPts val="0"/>
              </a:spcAft>
              <a:buSzPts val="1200"/>
              <a:buChar char="○"/>
            </a:pPr>
            <a:r>
              <a:rPr lang="en"/>
              <a:t>Peripherals - $100</a:t>
            </a:r>
            <a:endParaRPr/>
          </a:p>
          <a:p>
            <a:pPr indent="-304800" lvl="1" marL="914400" rtl="0" algn="l">
              <a:spcBef>
                <a:spcPts val="0"/>
              </a:spcBef>
              <a:spcAft>
                <a:spcPts val="0"/>
              </a:spcAft>
              <a:buSzPts val="1200"/>
              <a:buChar char="○"/>
            </a:pPr>
            <a:r>
              <a:rPr lang="en"/>
              <a:t>Chair - $100</a:t>
            </a:r>
            <a:endParaRPr/>
          </a:p>
          <a:p>
            <a:pPr indent="-304800" lvl="0" marL="457200" rtl="0" algn="l">
              <a:spcBef>
                <a:spcPts val="0"/>
              </a:spcBef>
              <a:spcAft>
                <a:spcPts val="0"/>
              </a:spcAft>
              <a:buSzPts val="1200"/>
              <a:buChar char="●"/>
            </a:pPr>
            <a:r>
              <a:rPr lang="en"/>
              <a:t>Sever Rental - $70/mo</a:t>
            </a:r>
            <a:endParaRPr/>
          </a:p>
        </p:txBody>
      </p:sp>
      <p:pic>
        <p:nvPicPr>
          <p:cNvPr id="1326" name="Google Shape;1326;p30"/>
          <p:cNvPicPr preferRelativeResize="0"/>
          <p:nvPr>
            <p:ph idx="2" type="pic"/>
          </p:nvPr>
        </p:nvPicPr>
        <p:blipFill rotWithShape="1">
          <a:blip r:embed="rId3">
            <a:alphaModFix/>
          </a:blip>
          <a:srcRect b="0" l="25872" r="35717" t="0"/>
          <a:stretch/>
        </p:blipFill>
        <p:spPr>
          <a:xfrm>
            <a:off x="5643775" y="539500"/>
            <a:ext cx="2787002" cy="406440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0" name="Shape 1330"/>
        <p:cNvGrpSpPr/>
        <p:nvPr/>
      </p:nvGrpSpPr>
      <p:grpSpPr>
        <a:xfrm>
          <a:off x="0" y="0"/>
          <a:ext cx="0" cy="0"/>
          <a:chOff x="0" y="0"/>
          <a:chExt cx="0" cy="0"/>
        </a:xfrm>
      </p:grpSpPr>
      <p:sp>
        <p:nvSpPr>
          <p:cNvPr id="1331" name="Google Shape;1331;p31"/>
          <p:cNvSpPr txBox="1"/>
          <p:nvPr>
            <p:ph type="title"/>
          </p:nvPr>
        </p:nvSpPr>
        <p:spPr>
          <a:xfrm>
            <a:off x="720000" y="445025"/>
            <a:ext cx="7704000" cy="58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TIMELINE</a:t>
            </a:r>
            <a:endParaRPr/>
          </a:p>
        </p:txBody>
      </p:sp>
      <p:sp>
        <p:nvSpPr>
          <p:cNvPr id="1332" name="Google Shape;1332;p31"/>
          <p:cNvSpPr txBox="1"/>
          <p:nvPr>
            <p:ph idx="1" type="body"/>
          </p:nvPr>
        </p:nvSpPr>
        <p:spPr>
          <a:xfrm>
            <a:off x="288800" y="1073955"/>
            <a:ext cx="7704000" cy="28725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000000"/>
              </a:buClr>
              <a:buSzPts val="1500"/>
              <a:buFont typeface="Work Sans"/>
              <a:buChar char="-"/>
            </a:pPr>
            <a:r>
              <a:rPr lang="en" sz="1500">
                <a:solidFill>
                  <a:srgbClr val="000000"/>
                </a:solidFill>
              </a:rPr>
              <a:t>Project Scheduling timeline:</a:t>
            </a:r>
            <a:endParaRPr sz="1500">
              <a:solidFill>
                <a:srgbClr val="000000"/>
              </a:solidFill>
            </a:endParaRPr>
          </a:p>
          <a:p>
            <a:pPr indent="457200" lvl="0" marL="457200" rtl="0" algn="l">
              <a:lnSpc>
                <a:spcPct val="115000"/>
              </a:lnSpc>
              <a:spcBef>
                <a:spcPts val="0"/>
              </a:spcBef>
              <a:spcAft>
                <a:spcPts val="0"/>
              </a:spcAft>
              <a:buNone/>
            </a:pPr>
            <a:r>
              <a:rPr lang="en" sz="1500">
                <a:solidFill>
                  <a:srgbClr val="000000"/>
                </a:solidFill>
              </a:rPr>
              <a:t>Start Date: 7/1/2023</a:t>
            </a:r>
            <a:endParaRPr sz="1500">
              <a:solidFill>
                <a:srgbClr val="000000"/>
              </a:solidFill>
            </a:endParaRPr>
          </a:p>
          <a:p>
            <a:pPr indent="457200" lvl="0" marL="457200" rtl="0" algn="l">
              <a:lnSpc>
                <a:spcPct val="115000"/>
              </a:lnSpc>
              <a:spcBef>
                <a:spcPts val="0"/>
              </a:spcBef>
              <a:spcAft>
                <a:spcPts val="0"/>
              </a:spcAft>
              <a:buNone/>
            </a:pPr>
            <a:r>
              <a:rPr lang="en" sz="1500">
                <a:solidFill>
                  <a:srgbClr val="000000"/>
                </a:solidFill>
              </a:rPr>
              <a:t>End Date: 1/31/2024</a:t>
            </a:r>
            <a:endParaRPr sz="1500">
              <a:solidFill>
                <a:srgbClr val="000000"/>
              </a:solidFill>
            </a:endParaRPr>
          </a:p>
          <a:p>
            <a:pPr indent="-323850" lvl="0" marL="457200" rtl="0" algn="l">
              <a:lnSpc>
                <a:spcPct val="115000"/>
              </a:lnSpc>
              <a:spcBef>
                <a:spcPts val="0"/>
              </a:spcBef>
              <a:spcAft>
                <a:spcPts val="0"/>
              </a:spcAft>
              <a:buClr>
                <a:srgbClr val="000000"/>
              </a:buClr>
              <a:buSzPts val="1500"/>
              <a:buFont typeface="Work Sans"/>
              <a:buChar char="-"/>
            </a:pPr>
            <a:r>
              <a:rPr lang="en" sz="1500">
                <a:solidFill>
                  <a:srgbClr val="000000"/>
                </a:solidFill>
              </a:rPr>
              <a:t>Justification:</a:t>
            </a:r>
            <a:endParaRPr sz="1500">
              <a:solidFill>
                <a:srgbClr val="000000"/>
              </a:solidFill>
            </a:endParaRPr>
          </a:p>
          <a:p>
            <a:pPr indent="457200" lvl="0" marL="457200" rtl="0" algn="l">
              <a:lnSpc>
                <a:spcPct val="115000"/>
              </a:lnSpc>
              <a:spcBef>
                <a:spcPts val="0"/>
              </a:spcBef>
              <a:spcAft>
                <a:spcPts val="0"/>
              </a:spcAft>
              <a:buNone/>
            </a:pPr>
            <a:r>
              <a:rPr lang="en" sz="1500">
                <a:solidFill>
                  <a:srgbClr val="000000"/>
                </a:solidFill>
              </a:rPr>
              <a:t>Start Date of August 1st to gather information and learn about technologies</a:t>
            </a:r>
            <a:endParaRPr sz="1500">
              <a:solidFill>
                <a:srgbClr val="000000"/>
              </a:solidFill>
            </a:endParaRPr>
          </a:p>
          <a:p>
            <a:pPr indent="457200" lvl="0" marL="457200" rtl="0" algn="l">
              <a:lnSpc>
                <a:spcPct val="115000"/>
              </a:lnSpc>
              <a:spcBef>
                <a:spcPts val="0"/>
              </a:spcBef>
              <a:spcAft>
                <a:spcPts val="0"/>
              </a:spcAft>
              <a:buNone/>
            </a:pPr>
            <a:r>
              <a:rPr lang="en" sz="1500">
                <a:solidFill>
                  <a:srgbClr val="000000"/>
                </a:solidFill>
              </a:rPr>
              <a:t>End Date of January 31st for final rounds of major testing</a:t>
            </a:r>
            <a:endParaRPr sz="1500">
              <a:solidFill>
                <a:srgbClr val="000000"/>
              </a:solidFill>
            </a:endParaRPr>
          </a:p>
          <a:p>
            <a:pPr indent="-323850" lvl="0" marL="457200" rtl="0" algn="l">
              <a:lnSpc>
                <a:spcPct val="115000"/>
              </a:lnSpc>
              <a:spcBef>
                <a:spcPts val="0"/>
              </a:spcBef>
              <a:spcAft>
                <a:spcPts val="0"/>
              </a:spcAft>
              <a:buClr>
                <a:srgbClr val="000000"/>
              </a:buClr>
              <a:buSzPts val="1500"/>
              <a:buFont typeface="Work Sans"/>
              <a:buChar char="-"/>
            </a:pPr>
            <a:r>
              <a:rPr lang="en" sz="1500">
                <a:solidFill>
                  <a:srgbClr val="000000"/>
                </a:solidFill>
              </a:rPr>
              <a:t>Weekends are not counted in the schedule</a:t>
            </a:r>
            <a:endParaRPr sz="1500">
              <a:solidFill>
                <a:srgbClr val="000000"/>
              </a:solidFill>
            </a:endParaRPr>
          </a:p>
          <a:p>
            <a:pPr indent="-323850" lvl="0" marL="457200" rtl="0" algn="l">
              <a:lnSpc>
                <a:spcPct val="115000"/>
              </a:lnSpc>
              <a:spcBef>
                <a:spcPts val="0"/>
              </a:spcBef>
              <a:spcAft>
                <a:spcPts val="0"/>
              </a:spcAft>
              <a:buClr>
                <a:srgbClr val="000000"/>
              </a:buClr>
              <a:buSzPts val="1500"/>
              <a:buFont typeface="Work Sans"/>
              <a:buChar char="-"/>
            </a:pPr>
            <a:r>
              <a:rPr lang="en" sz="1500">
                <a:solidFill>
                  <a:srgbClr val="000000"/>
                </a:solidFill>
              </a:rPr>
              <a:t>Working hours per day: 4 hours</a:t>
            </a:r>
            <a:endParaRPr sz="1500">
              <a:solidFill>
                <a:srgbClr val="000000"/>
              </a:solidFill>
            </a:endParaRPr>
          </a:p>
          <a:p>
            <a:pPr indent="-323850" lvl="0" marL="457200" rtl="0" algn="l">
              <a:lnSpc>
                <a:spcPct val="115000"/>
              </a:lnSpc>
              <a:spcBef>
                <a:spcPts val="0"/>
              </a:spcBef>
              <a:spcAft>
                <a:spcPts val="0"/>
              </a:spcAft>
              <a:buClr>
                <a:srgbClr val="000000"/>
              </a:buClr>
              <a:buSzPts val="1500"/>
              <a:buFont typeface="Work Sans"/>
              <a:buChar char="-"/>
            </a:pPr>
            <a:r>
              <a:rPr lang="en" sz="1500">
                <a:solidFill>
                  <a:srgbClr val="000000"/>
                </a:solidFill>
              </a:rPr>
              <a:t>Final month (1/1/2024 - 1/31/2024) may have increased working hours and utilize weekends depending on integration testing schedule.</a:t>
            </a:r>
            <a:endParaRPr sz="1500">
              <a:solidFill>
                <a:srgbClr val="D1D5DB"/>
              </a:solidFill>
              <a:highlight>
                <a:srgbClr val="444654"/>
              </a:highlight>
            </a:endParaRPr>
          </a:p>
          <a:p>
            <a:pPr indent="0" lvl="0" marL="0" rtl="0" algn="l">
              <a:lnSpc>
                <a:spcPct val="115000"/>
              </a:lnSpc>
              <a:spcBef>
                <a:spcPts val="0"/>
              </a:spcBef>
              <a:spcAft>
                <a:spcPts val="0"/>
              </a:spcAft>
              <a:buNone/>
            </a:pPr>
            <a:r>
              <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6" name="Shape 1336"/>
        <p:cNvGrpSpPr/>
        <p:nvPr/>
      </p:nvGrpSpPr>
      <p:grpSpPr>
        <a:xfrm>
          <a:off x="0" y="0"/>
          <a:ext cx="0" cy="0"/>
          <a:chOff x="0" y="0"/>
          <a:chExt cx="0" cy="0"/>
        </a:xfrm>
      </p:grpSpPr>
      <p:sp>
        <p:nvSpPr>
          <p:cNvPr id="1337" name="Google Shape;1337;p32"/>
          <p:cNvSpPr txBox="1"/>
          <p:nvPr>
            <p:ph type="title"/>
          </p:nvPr>
        </p:nvSpPr>
        <p:spPr>
          <a:xfrm>
            <a:off x="720000" y="445025"/>
            <a:ext cx="7704000" cy="58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REQUIREMENTS</a:t>
            </a:r>
            <a:endParaRPr/>
          </a:p>
        </p:txBody>
      </p:sp>
      <p:sp>
        <p:nvSpPr>
          <p:cNvPr id="1338" name="Google Shape;1338;p32"/>
          <p:cNvSpPr txBox="1"/>
          <p:nvPr>
            <p:ph idx="1" type="body"/>
          </p:nvPr>
        </p:nvSpPr>
        <p:spPr>
          <a:xfrm>
            <a:off x="330575" y="1028825"/>
            <a:ext cx="4241400" cy="39711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000000"/>
              </a:buClr>
              <a:buSzPts val="1300"/>
              <a:buFont typeface="Work Sans"/>
              <a:buChar char="●"/>
            </a:pPr>
            <a:r>
              <a:rPr lang="en" sz="1300" u="sng">
                <a:solidFill>
                  <a:srgbClr val="000000"/>
                </a:solidFill>
              </a:rPr>
              <a:t>Functional requirements</a:t>
            </a:r>
            <a:endParaRPr sz="1300" u="sng">
              <a:solidFill>
                <a:srgbClr val="000000"/>
              </a:solidFill>
            </a:endParaRPr>
          </a:p>
          <a:p>
            <a:pPr indent="-298450" lvl="1" marL="914400" rtl="0" algn="l">
              <a:lnSpc>
                <a:spcPct val="115000"/>
              </a:lnSpc>
              <a:spcBef>
                <a:spcPts val="0"/>
              </a:spcBef>
              <a:spcAft>
                <a:spcPts val="0"/>
              </a:spcAft>
              <a:buClr>
                <a:srgbClr val="000000"/>
              </a:buClr>
              <a:buSzPts val="1100"/>
              <a:buFont typeface="Work Sans"/>
              <a:buAutoNum type="alphaLcPeriod"/>
            </a:pPr>
            <a:r>
              <a:rPr lang="en" sz="1100">
                <a:solidFill>
                  <a:srgbClr val="000000"/>
                </a:solidFill>
              </a:rPr>
              <a:t>An user shall be able to manually add and remove transactions from their transaction history</a:t>
            </a:r>
            <a:endParaRPr sz="1100">
              <a:solidFill>
                <a:srgbClr val="000000"/>
              </a:solidFill>
            </a:endParaRPr>
          </a:p>
          <a:p>
            <a:pPr indent="-298450" lvl="1" marL="914400" rtl="0" algn="l">
              <a:lnSpc>
                <a:spcPct val="115000"/>
              </a:lnSpc>
              <a:spcBef>
                <a:spcPts val="0"/>
              </a:spcBef>
              <a:spcAft>
                <a:spcPts val="0"/>
              </a:spcAft>
              <a:buClr>
                <a:srgbClr val="000000"/>
              </a:buClr>
              <a:buSzPts val="1100"/>
              <a:buFont typeface="Work Sans"/>
              <a:buAutoNum type="alphaLcPeriod"/>
            </a:pPr>
            <a:r>
              <a:rPr lang="en" sz="1100">
                <a:solidFill>
                  <a:srgbClr val="000000"/>
                </a:solidFill>
              </a:rPr>
              <a:t>The system shall generate reports that can be categorized by expense type, time period, or a mix of both, on demand.</a:t>
            </a:r>
            <a:endParaRPr sz="1100">
              <a:solidFill>
                <a:srgbClr val="000000"/>
              </a:solidFill>
            </a:endParaRPr>
          </a:p>
          <a:p>
            <a:pPr indent="-298450" lvl="1" marL="914400" rtl="0" algn="l">
              <a:lnSpc>
                <a:spcPct val="115000"/>
              </a:lnSpc>
              <a:spcBef>
                <a:spcPts val="0"/>
              </a:spcBef>
              <a:spcAft>
                <a:spcPts val="0"/>
              </a:spcAft>
              <a:buClr>
                <a:srgbClr val="000000"/>
              </a:buClr>
              <a:buSzPts val="1100"/>
              <a:buFont typeface="Work Sans"/>
              <a:buAutoNum type="alphaLcPeriod"/>
            </a:pPr>
            <a:r>
              <a:rPr lang="en" sz="1100">
                <a:solidFill>
                  <a:srgbClr val="000000"/>
                </a:solidFill>
              </a:rPr>
              <a:t>The system shall generate projections towards user-defined goals each day.</a:t>
            </a:r>
            <a:endParaRPr sz="1100">
              <a:solidFill>
                <a:srgbClr val="000000"/>
              </a:solidFill>
            </a:endParaRPr>
          </a:p>
          <a:p>
            <a:pPr indent="-298450" lvl="1" marL="914400" rtl="0" algn="l">
              <a:lnSpc>
                <a:spcPct val="115000"/>
              </a:lnSpc>
              <a:spcBef>
                <a:spcPts val="0"/>
              </a:spcBef>
              <a:spcAft>
                <a:spcPts val="0"/>
              </a:spcAft>
              <a:buClr>
                <a:srgbClr val="000000"/>
              </a:buClr>
              <a:buSzPts val="1100"/>
              <a:buFont typeface="Work Sans"/>
              <a:buAutoNum type="alphaLcPeriod"/>
            </a:pPr>
            <a:r>
              <a:rPr lang="en" sz="1100">
                <a:solidFill>
                  <a:srgbClr val="000000"/>
                </a:solidFill>
              </a:rPr>
              <a:t>The system shall be able to import generated transaction data (in the form of .csv or .txt files) and add it to an user’s transaction history.</a:t>
            </a:r>
            <a:endParaRPr sz="1100">
              <a:solidFill>
                <a:srgbClr val="000000"/>
              </a:solidFill>
            </a:endParaRPr>
          </a:p>
          <a:p>
            <a:pPr indent="-298450" lvl="1" marL="914400" rtl="0" algn="l">
              <a:lnSpc>
                <a:spcPct val="115000"/>
              </a:lnSpc>
              <a:spcBef>
                <a:spcPts val="0"/>
              </a:spcBef>
              <a:spcAft>
                <a:spcPts val="0"/>
              </a:spcAft>
              <a:buClr>
                <a:srgbClr val="000000"/>
              </a:buClr>
              <a:buSzPts val="1100"/>
              <a:buFont typeface="Work Sans"/>
              <a:buAutoNum type="alphaLcPeriod"/>
            </a:pPr>
            <a:r>
              <a:rPr lang="en" sz="1100">
                <a:solidFill>
                  <a:srgbClr val="000000"/>
                </a:solidFill>
              </a:rPr>
              <a:t>The system shall be able to export the user’s transaction history (in the form of .csv or .txt files).</a:t>
            </a:r>
            <a:endParaRPr sz="1100">
              <a:solidFill>
                <a:srgbClr val="000000"/>
              </a:solidFill>
            </a:endParaRPr>
          </a:p>
          <a:p>
            <a:pPr indent="-298450" lvl="1" marL="914400" rtl="0" algn="l">
              <a:lnSpc>
                <a:spcPct val="115000"/>
              </a:lnSpc>
              <a:spcBef>
                <a:spcPts val="0"/>
              </a:spcBef>
              <a:spcAft>
                <a:spcPts val="0"/>
              </a:spcAft>
              <a:buClr>
                <a:srgbClr val="000000"/>
              </a:buClr>
              <a:buSzPts val="1100"/>
              <a:buFont typeface="Work Sans"/>
              <a:buAutoNum type="alphaLcPeriod"/>
            </a:pPr>
            <a:r>
              <a:rPr lang="en" sz="1100">
                <a:solidFill>
                  <a:srgbClr val="000000"/>
                </a:solidFill>
              </a:rPr>
              <a:t>The user shall be able to create custom filters for their transaction history (based on string matching).</a:t>
            </a:r>
            <a:endParaRPr sz="1100">
              <a:solidFill>
                <a:srgbClr val="000000"/>
              </a:solidFill>
            </a:endParaRPr>
          </a:p>
          <a:p>
            <a:pPr indent="0" lvl="0" marL="0" rtl="0" algn="l">
              <a:spcBef>
                <a:spcPts val="0"/>
              </a:spcBef>
              <a:spcAft>
                <a:spcPts val="0"/>
              </a:spcAft>
              <a:buNone/>
            </a:pPr>
            <a:r>
              <a:t/>
            </a:r>
            <a:endParaRPr sz="100"/>
          </a:p>
        </p:txBody>
      </p:sp>
      <p:sp>
        <p:nvSpPr>
          <p:cNvPr id="1339" name="Google Shape;1339;p32"/>
          <p:cNvSpPr txBox="1"/>
          <p:nvPr/>
        </p:nvSpPr>
        <p:spPr>
          <a:xfrm>
            <a:off x="4068950" y="977475"/>
            <a:ext cx="4572000" cy="43146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Font typeface="Work Sans"/>
              <a:buChar char="●"/>
            </a:pPr>
            <a:r>
              <a:rPr lang="en" sz="1300" u="sng">
                <a:latin typeface="Work Sans"/>
                <a:ea typeface="Work Sans"/>
                <a:cs typeface="Work Sans"/>
                <a:sym typeface="Work Sans"/>
              </a:rPr>
              <a:t>Non-functional requirements</a:t>
            </a:r>
            <a:endParaRPr sz="1300" u="sng">
              <a:latin typeface="Work Sans"/>
              <a:ea typeface="Work Sans"/>
              <a:cs typeface="Work Sans"/>
              <a:sym typeface="Work Sans"/>
            </a:endParaRPr>
          </a:p>
          <a:p>
            <a:pPr indent="-298450" lvl="1" marL="914400" rtl="0" algn="l">
              <a:lnSpc>
                <a:spcPct val="115000"/>
              </a:lnSpc>
              <a:spcBef>
                <a:spcPts val="0"/>
              </a:spcBef>
              <a:spcAft>
                <a:spcPts val="0"/>
              </a:spcAft>
              <a:buSzPts val="1100"/>
              <a:buFont typeface="Work Sans"/>
              <a:buAutoNum type="alphaLcPeriod"/>
            </a:pPr>
            <a:r>
              <a:rPr lang="en" sz="1100">
                <a:latin typeface="Work Sans"/>
                <a:ea typeface="Work Sans"/>
                <a:cs typeface="Work Sans"/>
                <a:sym typeface="Work Sans"/>
              </a:rPr>
              <a:t>The system must be usable and accessible for all users, including those who suffer from disabilities such as blindness.</a:t>
            </a:r>
            <a:endParaRPr sz="1100">
              <a:latin typeface="Work Sans"/>
              <a:ea typeface="Work Sans"/>
              <a:cs typeface="Work Sans"/>
              <a:sym typeface="Work Sans"/>
            </a:endParaRPr>
          </a:p>
          <a:p>
            <a:pPr indent="-298450" lvl="1" marL="914400" rtl="0" algn="l">
              <a:lnSpc>
                <a:spcPct val="115000"/>
              </a:lnSpc>
              <a:spcBef>
                <a:spcPts val="0"/>
              </a:spcBef>
              <a:spcAft>
                <a:spcPts val="0"/>
              </a:spcAft>
              <a:buSzPts val="1100"/>
              <a:buFont typeface="Work Sans"/>
              <a:buAutoNum type="alphaLcPeriod"/>
            </a:pPr>
            <a:r>
              <a:rPr lang="en" sz="1100">
                <a:latin typeface="Work Sans"/>
                <a:ea typeface="Work Sans"/>
                <a:cs typeface="Work Sans"/>
                <a:sym typeface="Work Sans"/>
              </a:rPr>
              <a:t>The system’s performance shall prioritize loading transaction data within 5 seconds, while graphs and reports shall be loaded within 30 seconds.</a:t>
            </a:r>
            <a:endParaRPr sz="1100">
              <a:latin typeface="Work Sans"/>
              <a:ea typeface="Work Sans"/>
              <a:cs typeface="Work Sans"/>
              <a:sym typeface="Work Sans"/>
            </a:endParaRPr>
          </a:p>
          <a:p>
            <a:pPr indent="-298450" lvl="1" marL="914400" rtl="0" algn="l">
              <a:lnSpc>
                <a:spcPct val="115000"/>
              </a:lnSpc>
              <a:spcBef>
                <a:spcPts val="0"/>
              </a:spcBef>
              <a:spcAft>
                <a:spcPts val="0"/>
              </a:spcAft>
              <a:buSzPts val="1100"/>
              <a:buFont typeface="Work Sans"/>
              <a:buAutoNum type="alphaLcPeriod"/>
            </a:pPr>
            <a:r>
              <a:rPr lang="en" sz="1100">
                <a:latin typeface="Work Sans"/>
                <a:ea typeface="Work Sans"/>
                <a:cs typeface="Work Sans"/>
                <a:sym typeface="Work Sans"/>
              </a:rPr>
              <a:t>The system must not use more than 300MB of RAM. It shall prioritize loading textual data first if user storage is insufficient. </a:t>
            </a:r>
            <a:endParaRPr sz="1100">
              <a:latin typeface="Work Sans"/>
              <a:ea typeface="Work Sans"/>
              <a:cs typeface="Work Sans"/>
              <a:sym typeface="Work Sans"/>
            </a:endParaRPr>
          </a:p>
          <a:p>
            <a:pPr indent="-298450" lvl="1" marL="914400" rtl="0" algn="l">
              <a:lnSpc>
                <a:spcPct val="115000"/>
              </a:lnSpc>
              <a:spcBef>
                <a:spcPts val="0"/>
              </a:spcBef>
              <a:spcAft>
                <a:spcPts val="0"/>
              </a:spcAft>
              <a:buSzPts val="1100"/>
              <a:buFont typeface="Work Sans"/>
              <a:buAutoNum type="alphaLcPeriod"/>
            </a:pPr>
            <a:r>
              <a:rPr lang="en" sz="1100">
                <a:latin typeface="Work Sans"/>
                <a:ea typeface="Work Sans"/>
                <a:cs typeface="Work Sans"/>
                <a:sym typeface="Work Sans"/>
              </a:rPr>
              <a:t>The system must be online and available 24/7. Any scheduled downtime shall not exceed 30 minutes.</a:t>
            </a:r>
            <a:endParaRPr sz="1100">
              <a:latin typeface="Work Sans"/>
              <a:ea typeface="Work Sans"/>
              <a:cs typeface="Work Sans"/>
              <a:sym typeface="Work Sans"/>
            </a:endParaRPr>
          </a:p>
          <a:p>
            <a:pPr indent="-298450" lvl="1" marL="914400" rtl="0" algn="l">
              <a:lnSpc>
                <a:spcPct val="115000"/>
              </a:lnSpc>
              <a:spcBef>
                <a:spcPts val="0"/>
              </a:spcBef>
              <a:spcAft>
                <a:spcPts val="0"/>
              </a:spcAft>
              <a:buSzPts val="1100"/>
              <a:buFont typeface="Work Sans"/>
              <a:buAutoNum type="alphaLcPeriod"/>
            </a:pPr>
            <a:r>
              <a:rPr lang="en" sz="1100">
                <a:latin typeface="Work Sans"/>
                <a:ea typeface="Work Sans"/>
                <a:cs typeface="Work Sans"/>
                <a:sym typeface="Work Sans"/>
              </a:rPr>
              <a:t>The system will require two-factor authentication in addition to industry standard encryption for user accounts.</a:t>
            </a:r>
            <a:endParaRPr sz="1100">
              <a:latin typeface="Work Sans"/>
              <a:ea typeface="Work Sans"/>
              <a:cs typeface="Work Sans"/>
              <a:sym typeface="Work Sans"/>
            </a:endParaRPr>
          </a:p>
          <a:p>
            <a:pPr indent="-298450" lvl="1" marL="914400" rtl="0" algn="l">
              <a:lnSpc>
                <a:spcPct val="115000"/>
              </a:lnSpc>
              <a:spcBef>
                <a:spcPts val="0"/>
              </a:spcBef>
              <a:spcAft>
                <a:spcPts val="0"/>
              </a:spcAft>
              <a:buSzPts val="1100"/>
              <a:buFont typeface="Work Sans"/>
              <a:buAutoNum type="alphaLcPeriod"/>
            </a:pPr>
            <a:r>
              <a:rPr lang="en" sz="1100">
                <a:latin typeface="Work Sans"/>
                <a:ea typeface="Work Sans"/>
                <a:cs typeface="Work Sans"/>
                <a:sym typeface="Work Sans"/>
              </a:rPr>
              <a:t>The system will be hosted on the internet.</a:t>
            </a:r>
            <a:endParaRPr sz="1100">
              <a:latin typeface="Work Sans"/>
              <a:ea typeface="Work Sans"/>
              <a:cs typeface="Work Sans"/>
              <a:sym typeface="Work Sans"/>
            </a:endParaRPr>
          </a:p>
          <a:p>
            <a:pPr indent="-298450" lvl="1" marL="914400" rtl="0" algn="l">
              <a:lnSpc>
                <a:spcPct val="115000"/>
              </a:lnSpc>
              <a:spcBef>
                <a:spcPts val="0"/>
              </a:spcBef>
              <a:spcAft>
                <a:spcPts val="0"/>
              </a:spcAft>
              <a:buSzPts val="1100"/>
              <a:buFont typeface="Work Sans"/>
              <a:buAutoNum type="alphaLcPeriod"/>
            </a:pPr>
            <a:r>
              <a:rPr lang="en" sz="1100">
                <a:latin typeface="Work Sans"/>
                <a:ea typeface="Work Sans"/>
                <a:cs typeface="Work Sans"/>
                <a:sym typeface="Work Sans"/>
              </a:rPr>
              <a:t>The system will be operated by an user that creates their own account using a unique username and password.</a:t>
            </a:r>
            <a:endParaRPr sz="1100">
              <a:latin typeface="Work Sans"/>
              <a:ea typeface="Work Sans"/>
              <a:cs typeface="Work Sans"/>
              <a:sym typeface="Work Sans"/>
            </a:endParaRPr>
          </a:p>
          <a:p>
            <a:pPr indent="0" lvl="0" marL="914400" rtl="0" algn="l">
              <a:lnSpc>
                <a:spcPct val="115000"/>
              </a:lnSpc>
              <a:spcBef>
                <a:spcPts val="0"/>
              </a:spcBef>
              <a:spcAft>
                <a:spcPts val="0"/>
              </a:spcAft>
              <a:buNone/>
            </a:pPr>
            <a:r>
              <a:t/>
            </a:r>
            <a:endParaRPr sz="1300">
              <a:latin typeface="Work Sans"/>
              <a:ea typeface="Work Sans"/>
              <a:cs typeface="Work Sans"/>
              <a:sym typeface="Work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3" name="Shape 1343"/>
        <p:cNvGrpSpPr/>
        <p:nvPr/>
      </p:nvGrpSpPr>
      <p:grpSpPr>
        <a:xfrm>
          <a:off x="0" y="0"/>
          <a:ext cx="0" cy="0"/>
          <a:chOff x="0" y="0"/>
          <a:chExt cx="0" cy="0"/>
        </a:xfrm>
      </p:grpSpPr>
      <p:sp>
        <p:nvSpPr>
          <p:cNvPr id="1344" name="Google Shape;1344;p33"/>
          <p:cNvSpPr txBox="1"/>
          <p:nvPr>
            <p:ph type="title"/>
          </p:nvPr>
        </p:nvSpPr>
        <p:spPr>
          <a:xfrm>
            <a:off x="720000" y="445025"/>
            <a:ext cx="7704000" cy="58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 CASE DIAGRAM</a:t>
            </a:r>
            <a:endParaRPr/>
          </a:p>
        </p:txBody>
      </p:sp>
      <p:sp>
        <p:nvSpPr>
          <p:cNvPr id="1345" name="Google Shape;1345;p33"/>
          <p:cNvSpPr txBox="1"/>
          <p:nvPr>
            <p:ph idx="1" type="body"/>
          </p:nvPr>
        </p:nvSpPr>
        <p:spPr>
          <a:xfrm>
            <a:off x="3790375" y="950756"/>
            <a:ext cx="4777500" cy="3386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900"/>
              <a:t>Budget App User:</a:t>
            </a:r>
            <a:endParaRPr sz="1900"/>
          </a:p>
          <a:p>
            <a:pPr indent="-349250" lvl="0" marL="457200" rtl="0" algn="l">
              <a:lnSpc>
                <a:spcPct val="150000"/>
              </a:lnSpc>
              <a:spcBef>
                <a:spcPts val="0"/>
              </a:spcBef>
              <a:spcAft>
                <a:spcPts val="0"/>
              </a:spcAft>
              <a:buSzPts val="1900"/>
              <a:buChar char="-"/>
            </a:pPr>
            <a:r>
              <a:rPr lang="en" sz="1900"/>
              <a:t>Create Account</a:t>
            </a:r>
            <a:endParaRPr sz="1900"/>
          </a:p>
          <a:p>
            <a:pPr indent="-349250" lvl="0" marL="457200" rtl="0" algn="l">
              <a:lnSpc>
                <a:spcPct val="150000"/>
              </a:lnSpc>
              <a:spcBef>
                <a:spcPts val="0"/>
              </a:spcBef>
              <a:spcAft>
                <a:spcPts val="0"/>
              </a:spcAft>
              <a:buSzPts val="1900"/>
              <a:buChar char="-"/>
            </a:pPr>
            <a:r>
              <a:rPr lang="en" sz="1900"/>
              <a:t>Input/Delete Transaction</a:t>
            </a:r>
            <a:endParaRPr sz="1900"/>
          </a:p>
          <a:p>
            <a:pPr indent="-349250" lvl="0" marL="457200" rtl="0" algn="l">
              <a:lnSpc>
                <a:spcPct val="150000"/>
              </a:lnSpc>
              <a:spcBef>
                <a:spcPts val="0"/>
              </a:spcBef>
              <a:spcAft>
                <a:spcPts val="0"/>
              </a:spcAft>
              <a:buSzPts val="1900"/>
              <a:buChar char="-"/>
            </a:pPr>
            <a:r>
              <a:rPr lang="en" sz="1900"/>
              <a:t>Add Investment </a:t>
            </a:r>
            <a:endParaRPr sz="1900"/>
          </a:p>
          <a:p>
            <a:pPr indent="-349250" lvl="0" marL="457200" rtl="0" algn="l">
              <a:lnSpc>
                <a:spcPct val="150000"/>
              </a:lnSpc>
              <a:spcBef>
                <a:spcPts val="0"/>
              </a:spcBef>
              <a:spcAft>
                <a:spcPts val="0"/>
              </a:spcAft>
              <a:buSzPts val="1900"/>
              <a:buChar char="-"/>
            </a:pPr>
            <a:r>
              <a:rPr lang="en" sz="1900"/>
              <a:t>Set Alerts</a:t>
            </a:r>
            <a:endParaRPr sz="1900"/>
          </a:p>
          <a:p>
            <a:pPr indent="-349250" lvl="0" marL="457200" rtl="0" algn="l">
              <a:lnSpc>
                <a:spcPct val="150000"/>
              </a:lnSpc>
              <a:spcBef>
                <a:spcPts val="0"/>
              </a:spcBef>
              <a:spcAft>
                <a:spcPts val="0"/>
              </a:spcAft>
              <a:buSzPts val="1900"/>
              <a:buChar char="-"/>
            </a:pPr>
            <a:r>
              <a:rPr lang="en" sz="1900"/>
              <a:t>View Reports/Diagrams</a:t>
            </a:r>
            <a:endParaRPr sz="1900"/>
          </a:p>
          <a:p>
            <a:pPr indent="-349250" lvl="0" marL="457200" rtl="0" algn="l">
              <a:lnSpc>
                <a:spcPct val="150000"/>
              </a:lnSpc>
              <a:spcBef>
                <a:spcPts val="0"/>
              </a:spcBef>
              <a:spcAft>
                <a:spcPts val="0"/>
              </a:spcAft>
              <a:buSzPts val="1900"/>
              <a:buChar char="-"/>
            </a:pPr>
            <a:r>
              <a:rPr lang="en" sz="1900"/>
              <a:t>Export Report/Diagrams</a:t>
            </a:r>
            <a:endParaRPr sz="1900"/>
          </a:p>
        </p:txBody>
      </p:sp>
      <p:pic>
        <p:nvPicPr>
          <p:cNvPr id="1346" name="Google Shape;1346;p33"/>
          <p:cNvPicPr preferRelativeResize="0"/>
          <p:nvPr/>
        </p:nvPicPr>
        <p:blipFill>
          <a:blip r:embed="rId3">
            <a:alphaModFix/>
          </a:blip>
          <a:stretch>
            <a:fillRect/>
          </a:stretch>
        </p:blipFill>
        <p:spPr>
          <a:xfrm>
            <a:off x="720000" y="1084199"/>
            <a:ext cx="2835956" cy="33861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0" name="Shape 1350"/>
        <p:cNvGrpSpPr/>
        <p:nvPr/>
      </p:nvGrpSpPr>
      <p:grpSpPr>
        <a:xfrm>
          <a:off x="0" y="0"/>
          <a:ext cx="0" cy="0"/>
          <a:chOff x="0" y="0"/>
          <a:chExt cx="0" cy="0"/>
        </a:xfrm>
      </p:grpSpPr>
      <p:sp>
        <p:nvSpPr>
          <p:cNvPr id="1351" name="Google Shape;1351;p34"/>
          <p:cNvSpPr txBox="1"/>
          <p:nvPr>
            <p:ph type="title"/>
          </p:nvPr>
        </p:nvSpPr>
        <p:spPr>
          <a:xfrm>
            <a:off x="720000" y="445025"/>
            <a:ext cx="7704000" cy="58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SEQUENCE DIAGRAM</a:t>
            </a:r>
            <a:endParaRPr/>
          </a:p>
        </p:txBody>
      </p:sp>
      <p:sp>
        <p:nvSpPr>
          <p:cNvPr id="1352" name="Google Shape;1352;p34"/>
          <p:cNvSpPr txBox="1"/>
          <p:nvPr>
            <p:ph idx="1" type="body"/>
          </p:nvPr>
        </p:nvSpPr>
        <p:spPr>
          <a:xfrm>
            <a:off x="3256500" y="170475"/>
            <a:ext cx="3042300" cy="3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53" name="Google Shape;1353;p34"/>
          <p:cNvPicPr preferRelativeResize="0"/>
          <p:nvPr/>
        </p:nvPicPr>
        <p:blipFill>
          <a:blip r:embed="rId3">
            <a:alphaModFix/>
          </a:blip>
          <a:stretch>
            <a:fillRect/>
          </a:stretch>
        </p:blipFill>
        <p:spPr>
          <a:xfrm>
            <a:off x="720000" y="1028825"/>
            <a:ext cx="4252625" cy="3668300"/>
          </a:xfrm>
          <a:prstGeom prst="rect">
            <a:avLst/>
          </a:prstGeom>
          <a:noFill/>
          <a:ln>
            <a:noFill/>
          </a:ln>
        </p:spPr>
      </p:pic>
      <p:sp>
        <p:nvSpPr>
          <p:cNvPr id="1354" name="Google Shape;1354;p34"/>
          <p:cNvSpPr txBox="1"/>
          <p:nvPr/>
        </p:nvSpPr>
        <p:spPr>
          <a:xfrm>
            <a:off x="5176350" y="1041025"/>
            <a:ext cx="3418800" cy="14160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SzPts val="2000"/>
              <a:buFont typeface="Work Sans"/>
              <a:buChar char="-"/>
            </a:pPr>
            <a:r>
              <a:rPr lang="en" sz="2000">
                <a:latin typeface="Work Sans"/>
                <a:ea typeface="Work Sans"/>
                <a:cs typeface="Work Sans"/>
                <a:sym typeface="Work Sans"/>
              </a:rPr>
              <a:t>USER INTERFACE</a:t>
            </a:r>
            <a:endParaRPr sz="2000">
              <a:latin typeface="Work Sans"/>
              <a:ea typeface="Work Sans"/>
              <a:cs typeface="Work Sans"/>
              <a:sym typeface="Work Sans"/>
            </a:endParaRPr>
          </a:p>
          <a:p>
            <a:pPr indent="-355600" lvl="0" marL="457200" rtl="0" algn="l">
              <a:lnSpc>
                <a:spcPct val="150000"/>
              </a:lnSpc>
              <a:spcBef>
                <a:spcPts val="0"/>
              </a:spcBef>
              <a:spcAft>
                <a:spcPts val="0"/>
              </a:spcAft>
              <a:buSzPts val="2000"/>
              <a:buFont typeface="Work Sans"/>
              <a:buChar char="-"/>
            </a:pPr>
            <a:r>
              <a:rPr lang="en" sz="2000">
                <a:latin typeface="Work Sans"/>
                <a:ea typeface="Work Sans"/>
                <a:cs typeface="Work Sans"/>
                <a:sym typeface="Work Sans"/>
              </a:rPr>
              <a:t>APPLICATION </a:t>
            </a:r>
            <a:endParaRPr sz="2000">
              <a:latin typeface="Work Sans"/>
              <a:ea typeface="Work Sans"/>
              <a:cs typeface="Work Sans"/>
              <a:sym typeface="Work Sans"/>
            </a:endParaRPr>
          </a:p>
          <a:p>
            <a:pPr indent="-355600" lvl="0" marL="457200" rtl="0" algn="l">
              <a:lnSpc>
                <a:spcPct val="150000"/>
              </a:lnSpc>
              <a:spcBef>
                <a:spcPts val="0"/>
              </a:spcBef>
              <a:spcAft>
                <a:spcPts val="0"/>
              </a:spcAft>
              <a:buSzPts val="2000"/>
              <a:buFont typeface="Work Sans"/>
              <a:buChar char="-"/>
            </a:pPr>
            <a:r>
              <a:rPr lang="en" sz="2000">
                <a:latin typeface="Work Sans"/>
                <a:ea typeface="Work Sans"/>
                <a:cs typeface="Work Sans"/>
                <a:sym typeface="Work Sans"/>
              </a:rPr>
              <a:t>SERVER DATABASE</a:t>
            </a:r>
            <a:endParaRPr sz="2000">
              <a:latin typeface="Work Sans"/>
              <a:ea typeface="Work Sans"/>
              <a:cs typeface="Work Sans"/>
              <a:sym typeface="Work Sans"/>
            </a:endParaRPr>
          </a:p>
        </p:txBody>
      </p:sp>
    </p:spTree>
  </p:cSld>
  <p:clrMapOvr>
    <a:masterClrMapping/>
  </p:clrMapOvr>
</p:sld>
</file>

<file path=ppt/theme/theme1.xml><?xml version="1.0" encoding="utf-8"?>
<a:theme xmlns:a="http://schemas.openxmlformats.org/drawingml/2006/main" xmlns:r="http://schemas.openxmlformats.org/officeDocument/2006/relationships" name="Professional Fees Pitch Deck by Slidesgo">
  <a:themeElements>
    <a:clrScheme name="Simple Light">
      <a:dk1>
        <a:srgbClr val="191919"/>
      </a:dk1>
      <a:lt1>
        <a:srgbClr val="FEF2F3"/>
      </a:lt1>
      <a:dk2>
        <a:srgbClr val="D9D9D9"/>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