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23" r:id="rId1"/>
  </p:sldMasterIdLst>
  <p:notesMasterIdLst>
    <p:notesMasterId r:id="rId27"/>
  </p:notesMasterIdLst>
  <p:sldIdLst>
    <p:sldId id="259" r:id="rId2"/>
    <p:sldId id="277" r:id="rId3"/>
    <p:sldId id="278" r:id="rId4"/>
    <p:sldId id="279" r:id="rId5"/>
    <p:sldId id="280" r:id="rId6"/>
    <p:sldId id="303" r:id="rId7"/>
    <p:sldId id="304" r:id="rId8"/>
    <p:sldId id="305" r:id="rId9"/>
    <p:sldId id="298" r:id="rId10"/>
    <p:sldId id="306" r:id="rId11"/>
    <p:sldId id="281" r:id="rId12"/>
    <p:sldId id="282" r:id="rId13"/>
    <p:sldId id="307" r:id="rId14"/>
    <p:sldId id="283" r:id="rId15"/>
    <p:sldId id="285" r:id="rId16"/>
    <p:sldId id="286" r:id="rId17"/>
    <p:sldId id="287" r:id="rId18"/>
    <p:sldId id="288" r:id="rId19"/>
    <p:sldId id="289" r:id="rId20"/>
    <p:sldId id="299" r:id="rId21"/>
    <p:sldId id="290" r:id="rId22"/>
    <p:sldId id="300" r:id="rId23"/>
    <p:sldId id="301" r:id="rId24"/>
    <p:sldId id="302" r:id="rId25"/>
    <p:sldId id="276" r:id="rId2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FA00"/>
    <a:srgbClr val="2C2C2C"/>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291"/>
  </p:normalViewPr>
  <p:slideViewPr>
    <p:cSldViewPr snapToGrid="0" snapToObjects="1">
      <p:cViewPr varScale="1">
        <p:scale>
          <a:sx n="118" d="100"/>
          <a:sy n="118" d="100"/>
        </p:scale>
        <p:origin x="22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62CF5-D4A1-6B4E-844F-96CE9AB96929}" type="datetimeFigureOut">
              <a:rPr lang="en-VN" smtClean="0"/>
              <a:t>8/31/21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378B7-A428-7D43-84CD-015F07DF90DA}" type="slidenum">
              <a:rPr lang="en-VN" smtClean="0"/>
              <a:t>‹#›</a:t>
            </a:fld>
            <a:endParaRPr lang="en-VN"/>
          </a:p>
        </p:txBody>
      </p:sp>
    </p:spTree>
    <p:extLst>
      <p:ext uri="{BB962C8B-B14F-4D97-AF65-F5344CB8AC3E}">
        <p14:creationId xmlns:p14="http://schemas.microsoft.com/office/powerpoint/2010/main" val="216616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F08593-9999-46B0-AA2F-E39338DD28D8}" type="slidenum">
              <a:rPr lang="en-US" smtClean="0"/>
              <a:pPr/>
              <a:t>2</a:t>
            </a:fld>
            <a:endParaRPr lang="en-US"/>
          </a:p>
        </p:txBody>
      </p:sp>
    </p:spTree>
    <p:extLst>
      <p:ext uri="{BB962C8B-B14F-4D97-AF65-F5344CB8AC3E}">
        <p14:creationId xmlns:p14="http://schemas.microsoft.com/office/powerpoint/2010/main" val="178972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http://dantri.com.vn/suc-manh-so/toc-do-internet-trung-binh-tai-viet-nam-thap-nhat-khu-vuc-va-chau-a-895282.htm</a:t>
            </a:r>
          </a:p>
        </p:txBody>
      </p:sp>
      <p:sp>
        <p:nvSpPr>
          <p:cNvPr id="4" name="Slide Number Placeholder 3"/>
          <p:cNvSpPr>
            <a:spLocks noGrp="1"/>
          </p:cNvSpPr>
          <p:nvPr>
            <p:ph type="sldNum" sz="quarter" idx="10"/>
          </p:nvPr>
        </p:nvSpPr>
        <p:spPr/>
        <p:txBody>
          <a:bodyPr/>
          <a:lstStyle/>
          <a:p>
            <a:fld id="{D4F08593-9999-46B0-AA2F-E39338DD28D8}" type="slidenum">
              <a:rPr lang="en-US" smtClean="0"/>
              <a:pPr/>
              <a:t>9</a:t>
            </a:fld>
            <a:endParaRPr lang="en-US"/>
          </a:p>
        </p:txBody>
      </p:sp>
    </p:spTree>
    <p:extLst>
      <p:ext uri="{BB962C8B-B14F-4D97-AF65-F5344CB8AC3E}">
        <p14:creationId xmlns:p14="http://schemas.microsoft.com/office/powerpoint/2010/main" val="3335898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http://dantri.com.vn/suc-manh-so/toc-do-internet-trung-binh-tai-viet-nam-thap-nhat-khu-vuc-va-chau-a-895282.htm</a:t>
            </a:r>
          </a:p>
        </p:txBody>
      </p:sp>
      <p:sp>
        <p:nvSpPr>
          <p:cNvPr id="4" name="Slide Number Placeholder 3"/>
          <p:cNvSpPr>
            <a:spLocks noGrp="1"/>
          </p:cNvSpPr>
          <p:nvPr>
            <p:ph type="sldNum" sz="quarter" idx="10"/>
          </p:nvPr>
        </p:nvSpPr>
        <p:spPr/>
        <p:txBody>
          <a:bodyPr/>
          <a:lstStyle/>
          <a:p>
            <a:fld id="{D4F08593-9999-46B0-AA2F-E39338DD28D8}" type="slidenum">
              <a:rPr lang="en-US" smtClean="0"/>
              <a:pPr/>
              <a:t>10</a:t>
            </a:fld>
            <a:endParaRPr lang="en-US"/>
          </a:p>
        </p:txBody>
      </p:sp>
    </p:spTree>
    <p:extLst>
      <p:ext uri="{BB962C8B-B14F-4D97-AF65-F5344CB8AC3E}">
        <p14:creationId xmlns:p14="http://schemas.microsoft.com/office/powerpoint/2010/main" val="3335898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ict-hcm.gov.vn/tin-tu-cac-bao3/-/ext/articleview/article/1143559/14;jsessionid=D0A3BD820D647149C023E144225F91E7?_EXT_ARTICLEVIEW_cur=2&amp;_EXT_ARTICLEVIEW_delta=20&amp;_EXT_ARTICLEVIEW_keywords=&amp;_EXT_ARTICLEVIEW_advancedSearch=false&amp;_EXT_ARTICLEVIEW_andOperator=true&amp;_EXT_ARTICLEVIEW_searchArticleId=&amp;_EXT_ARTICLEVIEW_version=1.0&amp;_EXT_ARTICLEVIEW_title=&amp;_EXT_ARTICLEVIEW_description=&amp;_EXT_ARTICLEVIEW_content=&amp;_EXT_ARTICLEVIEW_type=&amp;_EXT_ARTICLEVIEW_structureId=&amp;_EXT_ARTICLEVIEW_templateId=&amp;_EXT_ARTICLEVIEW_status=approved&amp;_EXT_ARTICLEVIEW_orderByCol=display-date&amp;_EXT_ARTICLEVIEW_orderByType=desc&amp;_EXT_ARTICLEVIEW_i=36&amp;_EXT_ARTICLEVIEW_curValue=1&amp;_EXT_ARTICLEVIEW_redirect=%2Ftin-tu-cac-bao3 </a:t>
            </a:r>
          </a:p>
        </p:txBody>
      </p:sp>
      <p:sp>
        <p:nvSpPr>
          <p:cNvPr id="4" name="Slide Number Placeholder 3"/>
          <p:cNvSpPr>
            <a:spLocks noGrp="1"/>
          </p:cNvSpPr>
          <p:nvPr>
            <p:ph type="sldNum" sz="quarter" idx="10"/>
          </p:nvPr>
        </p:nvSpPr>
        <p:spPr/>
        <p:txBody>
          <a:bodyPr/>
          <a:lstStyle/>
          <a:p>
            <a:fld id="{D4F08593-9999-46B0-AA2F-E39338DD28D8}" type="slidenum">
              <a:rPr lang="en-US" smtClean="0"/>
              <a:pPr/>
              <a:t>11</a:t>
            </a:fld>
            <a:endParaRPr lang="en-US"/>
          </a:p>
        </p:txBody>
      </p:sp>
    </p:spTree>
    <p:extLst>
      <p:ext uri="{BB962C8B-B14F-4D97-AF65-F5344CB8AC3E}">
        <p14:creationId xmlns:p14="http://schemas.microsoft.com/office/powerpoint/2010/main" val="284809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ACB9-FA30-734E-A583-2623945E7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CD4B0C33-67DF-7248-A6F6-4D1C11984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D0BE1971-EDFD-5149-9FE9-07F9BA1FCE41}"/>
              </a:ext>
            </a:extLst>
          </p:cNvPr>
          <p:cNvSpPr>
            <a:spLocks noGrp="1"/>
          </p:cNvSpPr>
          <p:nvPr>
            <p:ph type="dt" sz="half" idx="10"/>
          </p:nvPr>
        </p:nvSpPr>
        <p:spPr>
          <a:xfrm>
            <a:off x="838200" y="6356350"/>
            <a:ext cx="2743200" cy="365125"/>
          </a:xfrm>
          <a:prstGeom prst="rect">
            <a:avLst/>
          </a:prstGeom>
        </p:spPr>
        <p:txBody>
          <a:bodyPr/>
          <a:lstStyle/>
          <a:p>
            <a:fld id="{02DA0852-6D14-FF43-A426-82CD7AD3ABDD}" type="datetime1">
              <a:rPr lang="en-US" smtClean="0"/>
              <a:t>8/31/21</a:t>
            </a:fld>
            <a:endParaRPr lang="en-VN"/>
          </a:p>
        </p:txBody>
      </p:sp>
      <p:sp>
        <p:nvSpPr>
          <p:cNvPr id="5" name="Footer Placeholder 4">
            <a:extLst>
              <a:ext uri="{FF2B5EF4-FFF2-40B4-BE49-F238E27FC236}">
                <a16:creationId xmlns:a16="http://schemas.microsoft.com/office/drawing/2014/main" id="{DB007ED9-EB56-C543-BEF5-E460DFBF6F9E}"/>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6" name="Slide Number Placeholder 5">
            <a:extLst>
              <a:ext uri="{FF2B5EF4-FFF2-40B4-BE49-F238E27FC236}">
                <a16:creationId xmlns:a16="http://schemas.microsoft.com/office/drawing/2014/main" id="{CF32D908-F7AC-384F-BED0-7F3FAE9547D2}"/>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62248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8566-C5E8-A64D-8BB7-0476DC470141}"/>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60908A80-E368-2048-A34A-197D49561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B1B79EA-7740-7749-AB7D-213A04CB70D0}"/>
              </a:ext>
            </a:extLst>
          </p:cNvPr>
          <p:cNvSpPr>
            <a:spLocks noGrp="1"/>
          </p:cNvSpPr>
          <p:nvPr>
            <p:ph type="dt" sz="half" idx="10"/>
          </p:nvPr>
        </p:nvSpPr>
        <p:spPr>
          <a:xfrm>
            <a:off x="838200" y="6356350"/>
            <a:ext cx="2743200" cy="365125"/>
          </a:xfrm>
          <a:prstGeom prst="rect">
            <a:avLst/>
          </a:prstGeom>
        </p:spPr>
        <p:txBody>
          <a:bodyPr/>
          <a:lstStyle/>
          <a:p>
            <a:fld id="{99DF2E37-7223-E045-89CD-B4A3DB45A977}" type="datetime1">
              <a:rPr lang="en-US" smtClean="0"/>
              <a:t>8/31/21</a:t>
            </a:fld>
            <a:endParaRPr lang="en-VN"/>
          </a:p>
        </p:txBody>
      </p:sp>
      <p:sp>
        <p:nvSpPr>
          <p:cNvPr id="5" name="Footer Placeholder 4">
            <a:extLst>
              <a:ext uri="{FF2B5EF4-FFF2-40B4-BE49-F238E27FC236}">
                <a16:creationId xmlns:a16="http://schemas.microsoft.com/office/drawing/2014/main" id="{A241F414-1C97-EE43-B0BE-840407A330A3}"/>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6" name="Slide Number Placeholder 5">
            <a:extLst>
              <a:ext uri="{FF2B5EF4-FFF2-40B4-BE49-F238E27FC236}">
                <a16:creationId xmlns:a16="http://schemas.microsoft.com/office/drawing/2014/main" id="{AA1A3C63-123E-824F-B26C-0C88DF78E8FA}"/>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92423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B8760-CC20-8844-8FFB-E4A03FE370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13D27A2-3919-194B-A466-BA0F264D1F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5759568C-A0B7-7443-B975-F8A0E2C94F27}"/>
              </a:ext>
            </a:extLst>
          </p:cNvPr>
          <p:cNvSpPr>
            <a:spLocks noGrp="1"/>
          </p:cNvSpPr>
          <p:nvPr>
            <p:ph type="dt" sz="half" idx="10"/>
          </p:nvPr>
        </p:nvSpPr>
        <p:spPr>
          <a:xfrm>
            <a:off x="838200" y="6356350"/>
            <a:ext cx="2743200" cy="365125"/>
          </a:xfrm>
          <a:prstGeom prst="rect">
            <a:avLst/>
          </a:prstGeom>
        </p:spPr>
        <p:txBody>
          <a:bodyPr/>
          <a:lstStyle/>
          <a:p>
            <a:fld id="{23E55165-08AC-2E42-83C7-91543BD084CE}" type="datetime1">
              <a:rPr lang="en-US" smtClean="0"/>
              <a:t>8/31/21</a:t>
            </a:fld>
            <a:endParaRPr lang="en-VN"/>
          </a:p>
        </p:txBody>
      </p:sp>
      <p:sp>
        <p:nvSpPr>
          <p:cNvPr id="5" name="Footer Placeholder 4">
            <a:extLst>
              <a:ext uri="{FF2B5EF4-FFF2-40B4-BE49-F238E27FC236}">
                <a16:creationId xmlns:a16="http://schemas.microsoft.com/office/drawing/2014/main" id="{034581AA-111B-B34B-8F34-E81D1B984B23}"/>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6" name="Slide Number Placeholder 5">
            <a:extLst>
              <a:ext uri="{FF2B5EF4-FFF2-40B4-BE49-F238E27FC236}">
                <a16:creationId xmlns:a16="http://schemas.microsoft.com/office/drawing/2014/main" id="{C7AF7B46-45BC-8E44-9D77-7A1475DED35F}"/>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364532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E040-2E2D-0341-B4D3-CE1B132FEBA9}"/>
              </a:ext>
            </a:extLst>
          </p:cNvPr>
          <p:cNvSpPr>
            <a:spLocks noGrp="1"/>
          </p:cNvSpPr>
          <p:nvPr>
            <p:ph type="title"/>
          </p:nvPr>
        </p:nvSpPr>
        <p:spPr>
          <a:xfrm>
            <a:off x="838200" y="227806"/>
            <a:ext cx="10602686" cy="1053307"/>
          </a:xfrm>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4959A4B5-206E-474F-9A11-A943E92AEFE1}"/>
              </a:ext>
            </a:extLst>
          </p:cNvPr>
          <p:cNvSpPr>
            <a:spLocks noGrp="1"/>
          </p:cNvSpPr>
          <p:nvPr>
            <p:ph idx="1"/>
          </p:nvPr>
        </p:nvSpPr>
        <p:spPr>
          <a:xfrm>
            <a:off x="838199" y="1524000"/>
            <a:ext cx="10602687" cy="4820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Slide Number Placeholder 5">
            <a:extLst>
              <a:ext uri="{FF2B5EF4-FFF2-40B4-BE49-F238E27FC236}">
                <a16:creationId xmlns:a16="http://schemas.microsoft.com/office/drawing/2014/main" id="{2CCF62C2-D5FD-FB4C-A6B5-1F000C0273BF}"/>
              </a:ext>
            </a:extLst>
          </p:cNvPr>
          <p:cNvSpPr>
            <a:spLocks noGrp="1"/>
          </p:cNvSpPr>
          <p:nvPr>
            <p:ph type="sldNum" sz="quarter" idx="12"/>
          </p:nvPr>
        </p:nvSpPr>
        <p:spPr>
          <a:xfrm>
            <a:off x="11517088" y="6344557"/>
            <a:ext cx="669470" cy="328386"/>
          </a:xfrm>
          <a:prstGeom prst="rect">
            <a:avLst/>
          </a:prstGeom>
        </p:spPr>
        <p:txBody>
          <a:bodyPr/>
          <a:lstStyle/>
          <a:p>
            <a:fld id="{64A69771-1760-704C-8242-527DAD7F4F13}" type="slidenum">
              <a:rPr lang="en-VN" smtClean="0"/>
              <a:t>‹#›</a:t>
            </a:fld>
            <a:endParaRPr lang="en-VN" dirty="0"/>
          </a:p>
        </p:txBody>
      </p:sp>
      <p:cxnSp>
        <p:nvCxnSpPr>
          <p:cNvPr id="8" name="Straight Connector 7">
            <a:extLst>
              <a:ext uri="{FF2B5EF4-FFF2-40B4-BE49-F238E27FC236}">
                <a16:creationId xmlns:a16="http://schemas.microsoft.com/office/drawing/2014/main" id="{C4BD1337-5FE1-3A4F-9DB6-854F1DD357E0}"/>
              </a:ext>
            </a:extLst>
          </p:cNvPr>
          <p:cNvCxnSpPr>
            <a:cxnSpLocks/>
          </p:cNvCxnSpPr>
          <p:nvPr userDrawn="1"/>
        </p:nvCxnSpPr>
        <p:spPr>
          <a:xfrm>
            <a:off x="838199" y="1393371"/>
            <a:ext cx="10602687" cy="0"/>
          </a:xfrm>
          <a:prstGeom prst="line">
            <a:avLst/>
          </a:prstGeom>
          <a:ln cmpd="thinThick">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B6F35F-DA9E-124C-8C00-5B4CA5E8C0B6}"/>
              </a:ext>
            </a:extLst>
          </p:cNvPr>
          <p:cNvCxnSpPr/>
          <p:nvPr userDrawn="1"/>
        </p:nvCxnSpPr>
        <p:spPr>
          <a:xfrm>
            <a:off x="12077701" y="242554"/>
            <a:ext cx="0" cy="1001486"/>
          </a:xfrm>
          <a:prstGeom prst="line">
            <a:avLst/>
          </a:prstGeom>
          <a:ln w="50800">
            <a:solidFill>
              <a:srgbClr val="FF26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EDA396-D5AA-5A4B-BA13-3C46E8E0ED73}"/>
              </a:ext>
            </a:extLst>
          </p:cNvPr>
          <p:cNvCxnSpPr/>
          <p:nvPr userDrawn="1"/>
        </p:nvCxnSpPr>
        <p:spPr>
          <a:xfrm>
            <a:off x="11970427" y="362300"/>
            <a:ext cx="0" cy="882537"/>
          </a:xfrm>
          <a:prstGeom prst="line">
            <a:avLst/>
          </a:prstGeom>
          <a:ln w="38100">
            <a:solidFill>
              <a:srgbClr val="00FA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6645D0-8815-DA49-AABB-7E21468256B8}"/>
              </a:ext>
            </a:extLst>
          </p:cNvPr>
          <p:cNvCxnSpPr/>
          <p:nvPr userDrawn="1"/>
        </p:nvCxnSpPr>
        <p:spPr>
          <a:xfrm flipV="1">
            <a:off x="11876315" y="504605"/>
            <a:ext cx="0" cy="739435"/>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86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EAB1-4E06-3E43-A77B-0980F3D15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9DAFC134-5311-7945-8A3E-1967B8889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68A3FC-A91E-994C-BD07-65C119F85190}"/>
              </a:ext>
            </a:extLst>
          </p:cNvPr>
          <p:cNvSpPr>
            <a:spLocks noGrp="1"/>
          </p:cNvSpPr>
          <p:nvPr>
            <p:ph type="dt" sz="half" idx="10"/>
          </p:nvPr>
        </p:nvSpPr>
        <p:spPr>
          <a:xfrm>
            <a:off x="838200" y="6356350"/>
            <a:ext cx="2743200" cy="365125"/>
          </a:xfrm>
          <a:prstGeom prst="rect">
            <a:avLst/>
          </a:prstGeom>
        </p:spPr>
        <p:txBody>
          <a:bodyPr/>
          <a:lstStyle/>
          <a:p>
            <a:fld id="{B66A5247-750F-9843-B9AB-2031DC7B9507}" type="datetime1">
              <a:rPr lang="en-US" smtClean="0"/>
              <a:t>8/31/21</a:t>
            </a:fld>
            <a:endParaRPr lang="en-VN"/>
          </a:p>
        </p:txBody>
      </p:sp>
      <p:sp>
        <p:nvSpPr>
          <p:cNvPr id="5" name="Footer Placeholder 4">
            <a:extLst>
              <a:ext uri="{FF2B5EF4-FFF2-40B4-BE49-F238E27FC236}">
                <a16:creationId xmlns:a16="http://schemas.microsoft.com/office/drawing/2014/main" id="{72903522-9E3F-1949-A15B-F2DE58CC31DB}"/>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6" name="Slide Number Placeholder 5">
            <a:extLst>
              <a:ext uri="{FF2B5EF4-FFF2-40B4-BE49-F238E27FC236}">
                <a16:creationId xmlns:a16="http://schemas.microsoft.com/office/drawing/2014/main" id="{04897744-0317-8F42-9EF4-B1BE0AE12C13}"/>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342541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9143-6905-1A47-8469-B2F42BBFBF2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98EFE1D5-8674-344A-BA2B-9769BB26E9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C97263D4-726C-C54F-BAE2-50EBC3403D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FDC679FE-55CD-C640-870A-C8E1E5FF7622}"/>
              </a:ext>
            </a:extLst>
          </p:cNvPr>
          <p:cNvSpPr>
            <a:spLocks noGrp="1"/>
          </p:cNvSpPr>
          <p:nvPr>
            <p:ph type="dt" sz="half" idx="10"/>
          </p:nvPr>
        </p:nvSpPr>
        <p:spPr>
          <a:xfrm>
            <a:off x="838200" y="6356350"/>
            <a:ext cx="2743200" cy="365125"/>
          </a:xfrm>
          <a:prstGeom prst="rect">
            <a:avLst/>
          </a:prstGeom>
        </p:spPr>
        <p:txBody>
          <a:bodyPr/>
          <a:lstStyle/>
          <a:p>
            <a:fld id="{F8EA108F-B906-1F48-8464-80FF716CA4C9}" type="datetime1">
              <a:rPr lang="en-US" smtClean="0"/>
              <a:t>8/31/21</a:t>
            </a:fld>
            <a:endParaRPr lang="en-VN"/>
          </a:p>
        </p:txBody>
      </p:sp>
      <p:sp>
        <p:nvSpPr>
          <p:cNvPr id="6" name="Footer Placeholder 5">
            <a:extLst>
              <a:ext uri="{FF2B5EF4-FFF2-40B4-BE49-F238E27FC236}">
                <a16:creationId xmlns:a16="http://schemas.microsoft.com/office/drawing/2014/main" id="{BD26CC75-37E9-2843-8F2E-972F5513DFB0}"/>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7" name="Slide Number Placeholder 6">
            <a:extLst>
              <a:ext uri="{FF2B5EF4-FFF2-40B4-BE49-F238E27FC236}">
                <a16:creationId xmlns:a16="http://schemas.microsoft.com/office/drawing/2014/main" id="{DFEF0143-2F5C-7347-99CB-EFBB1FB9748A}"/>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299461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8177-0CCD-524C-8BB0-F0FC835521D3}"/>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B9350A9A-B604-6245-975F-15DA22956F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65463B-1EAA-0346-B9F9-B0D39AA91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F659AB6D-43F6-2B41-AA93-642C55A4C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DA6EA4-2040-2241-BA80-87A8F60B61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701F24ED-1E19-6041-ADD4-0746BED74B57}"/>
              </a:ext>
            </a:extLst>
          </p:cNvPr>
          <p:cNvSpPr>
            <a:spLocks noGrp="1"/>
          </p:cNvSpPr>
          <p:nvPr>
            <p:ph type="dt" sz="half" idx="10"/>
          </p:nvPr>
        </p:nvSpPr>
        <p:spPr>
          <a:xfrm>
            <a:off x="838200" y="6356350"/>
            <a:ext cx="2743200" cy="365125"/>
          </a:xfrm>
          <a:prstGeom prst="rect">
            <a:avLst/>
          </a:prstGeom>
        </p:spPr>
        <p:txBody>
          <a:bodyPr/>
          <a:lstStyle/>
          <a:p>
            <a:fld id="{935D4658-203B-C040-8FC8-A828E05E8466}" type="datetime1">
              <a:rPr lang="en-US" smtClean="0"/>
              <a:t>8/31/21</a:t>
            </a:fld>
            <a:endParaRPr lang="en-VN"/>
          </a:p>
        </p:txBody>
      </p:sp>
      <p:sp>
        <p:nvSpPr>
          <p:cNvPr id="8" name="Footer Placeholder 7">
            <a:extLst>
              <a:ext uri="{FF2B5EF4-FFF2-40B4-BE49-F238E27FC236}">
                <a16:creationId xmlns:a16="http://schemas.microsoft.com/office/drawing/2014/main" id="{D2C4631C-1A0C-5B4D-AAA9-9C91872BD674}"/>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9" name="Slide Number Placeholder 8">
            <a:extLst>
              <a:ext uri="{FF2B5EF4-FFF2-40B4-BE49-F238E27FC236}">
                <a16:creationId xmlns:a16="http://schemas.microsoft.com/office/drawing/2014/main" id="{0F022432-6730-E54B-9D2C-FD8EC4C7A5F3}"/>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282921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DEF9-FAA8-BA4E-B6B5-6438CAAE770C}"/>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F077DCB-1715-1748-954B-0ED42A6C3E3B}"/>
              </a:ext>
            </a:extLst>
          </p:cNvPr>
          <p:cNvSpPr>
            <a:spLocks noGrp="1"/>
          </p:cNvSpPr>
          <p:nvPr>
            <p:ph type="dt" sz="half" idx="10"/>
          </p:nvPr>
        </p:nvSpPr>
        <p:spPr>
          <a:xfrm>
            <a:off x="838200" y="6356350"/>
            <a:ext cx="2743200" cy="365125"/>
          </a:xfrm>
          <a:prstGeom prst="rect">
            <a:avLst/>
          </a:prstGeom>
        </p:spPr>
        <p:txBody>
          <a:bodyPr/>
          <a:lstStyle/>
          <a:p>
            <a:fld id="{442F6B48-5E67-524E-9A28-C3B37CA1A862}" type="datetime1">
              <a:rPr lang="en-US" smtClean="0"/>
              <a:t>8/31/21</a:t>
            </a:fld>
            <a:endParaRPr lang="en-VN"/>
          </a:p>
        </p:txBody>
      </p:sp>
      <p:sp>
        <p:nvSpPr>
          <p:cNvPr id="4" name="Footer Placeholder 3">
            <a:extLst>
              <a:ext uri="{FF2B5EF4-FFF2-40B4-BE49-F238E27FC236}">
                <a16:creationId xmlns:a16="http://schemas.microsoft.com/office/drawing/2014/main" id="{B80B17BE-87CD-6D4F-A872-B1F1E567DD83}"/>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5" name="Slide Number Placeholder 4">
            <a:extLst>
              <a:ext uri="{FF2B5EF4-FFF2-40B4-BE49-F238E27FC236}">
                <a16:creationId xmlns:a16="http://schemas.microsoft.com/office/drawing/2014/main" id="{4CB05D21-7A04-7F4B-AEB7-EDD8FFBCC72B}"/>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261237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640BA-E86D-7F4A-8013-5FC5D667C5CB}"/>
              </a:ext>
            </a:extLst>
          </p:cNvPr>
          <p:cNvSpPr>
            <a:spLocks noGrp="1"/>
          </p:cNvSpPr>
          <p:nvPr>
            <p:ph type="dt" sz="half" idx="10"/>
          </p:nvPr>
        </p:nvSpPr>
        <p:spPr>
          <a:xfrm>
            <a:off x="838200" y="6356350"/>
            <a:ext cx="2743200" cy="365125"/>
          </a:xfrm>
          <a:prstGeom prst="rect">
            <a:avLst/>
          </a:prstGeom>
        </p:spPr>
        <p:txBody>
          <a:bodyPr/>
          <a:lstStyle/>
          <a:p>
            <a:fld id="{4F44B7A0-69E3-B443-B70C-B0465609590C}" type="datetime1">
              <a:rPr lang="en-US" smtClean="0"/>
              <a:t>8/31/21</a:t>
            </a:fld>
            <a:endParaRPr lang="en-VN"/>
          </a:p>
        </p:txBody>
      </p:sp>
      <p:sp>
        <p:nvSpPr>
          <p:cNvPr id="3" name="Footer Placeholder 2">
            <a:extLst>
              <a:ext uri="{FF2B5EF4-FFF2-40B4-BE49-F238E27FC236}">
                <a16:creationId xmlns:a16="http://schemas.microsoft.com/office/drawing/2014/main" id="{6EB4BE9F-7956-664F-94E6-D90BE354AE9E}"/>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4" name="Slide Number Placeholder 3">
            <a:extLst>
              <a:ext uri="{FF2B5EF4-FFF2-40B4-BE49-F238E27FC236}">
                <a16:creationId xmlns:a16="http://schemas.microsoft.com/office/drawing/2014/main" id="{CFC1D381-3627-F340-BCFA-7A17EAA52E08}"/>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336676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2ADA-FB32-C249-9A96-6CA3C9AF3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FBA83AC3-A2FD-0A48-A97E-B974746D2A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705D6B0A-368F-9D4C-AF89-3B3FEF6F7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2F2A8-87E4-E548-8BDE-BC6112EB69FC}"/>
              </a:ext>
            </a:extLst>
          </p:cNvPr>
          <p:cNvSpPr>
            <a:spLocks noGrp="1"/>
          </p:cNvSpPr>
          <p:nvPr>
            <p:ph type="dt" sz="half" idx="10"/>
          </p:nvPr>
        </p:nvSpPr>
        <p:spPr>
          <a:xfrm>
            <a:off x="838200" y="6356350"/>
            <a:ext cx="2743200" cy="365125"/>
          </a:xfrm>
          <a:prstGeom prst="rect">
            <a:avLst/>
          </a:prstGeom>
        </p:spPr>
        <p:txBody>
          <a:bodyPr/>
          <a:lstStyle/>
          <a:p>
            <a:fld id="{9B218C85-FE34-C946-9666-42D71BDC4085}" type="datetime1">
              <a:rPr lang="en-US" smtClean="0"/>
              <a:t>8/31/21</a:t>
            </a:fld>
            <a:endParaRPr lang="en-VN"/>
          </a:p>
        </p:txBody>
      </p:sp>
      <p:sp>
        <p:nvSpPr>
          <p:cNvPr id="6" name="Footer Placeholder 5">
            <a:extLst>
              <a:ext uri="{FF2B5EF4-FFF2-40B4-BE49-F238E27FC236}">
                <a16:creationId xmlns:a16="http://schemas.microsoft.com/office/drawing/2014/main" id="{1F58027C-E2BD-8742-ACB7-E1D10FADC3FD}"/>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7" name="Slide Number Placeholder 6">
            <a:extLst>
              <a:ext uri="{FF2B5EF4-FFF2-40B4-BE49-F238E27FC236}">
                <a16:creationId xmlns:a16="http://schemas.microsoft.com/office/drawing/2014/main" id="{8775858C-A226-644D-A90E-87F7A4C423D3}"/>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59812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8E2A-D37D-0F43-BF6C-C83A411AD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21A3E776-2ECC-F24C-A475-C3BE44024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7428BAFE-B5BB-2741-A1DF-D408F7F5A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80086-B37F-8545-9EAA-AE3BAC7ACA88}"/>
              </a:ext>
            </a:extLst>
          </p:cNvPr>
          <p:cNvSpPr>
            <a:spLocks noGrp="1"/>
          </p:cNvSpPr>
          <p:nvPr>
            <p:ph type="dt" sz="half" idx="10"/>
          </p:nvPr>
        </p:nvSpPr>
        <p:spPr>
          <a:xfrm>
            <a:off x="838200" y="6356350"/>
            <a:ext cx="2743200" cy="365125"/>
          </a:xfrm>
          <a:prstGeom prst="rect">
            <a:avLst/>
          </a:prstGeom>
        </p:spPr>
        <p:txBody>
          <a:bodyPr/>
          <a:lstStyle/>
          <a:p>
            <a:fld id="{6E343D5D-EC97-F947-849F-C8C30946B721}" type="datetime1">
              <a:rPr lang="en-US" smtClean="0"/>
              <a:t>8/31/21</a:t>
            </a:fld>
            <a:endParaRPr lang="en-VN"/>
          </a:p>
        </p:txBody>
      </p:sp>
      <p:sp>
        <p:nvSpPr>
          <p:cNvPr id="6" name="Footer Placeholder 5">
            <a:extLst>
              <a:ext uri="{FF2B5EF4-FFF2-40B4-BE49-F238E27FC236}">
                <a16:creationId xmlns:a16="http://schemas.microsoft.com/office/drawing/2014/main" id="{06E6F19E-DD0C-4B41-9962-BAF5469981A8}"/>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7" name="Slide Number Placeholder 6">
            <a:extLst>
              <a:ext uri="{FF2B5EF4-FFF2-40B4-BE49-F238E27FC236}">
                <a16:creationId xmlns:a16="http://schemas.microsoft.com/office/drawing/2014/main" id="{A76AA48F-0473-4446-9B55-E6DDAC432C95}"/>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219215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EAE8D3-C216-0948-A3AE-FE0C983D9778}"/>
              </a:ext>
            </a:extLst>
          </p:cNvPr>
          <p:cNvSpPr>
            <a:spLocks noGrp="1"/>
          </p:cNvSpPr>
          <p:nvPr>
            <p:ph type="title"/>
          </p:nvPr>
        </p:nvSpPr>
        <p:spPr>
          <a:xfrm>
            <a:off x="838200" y="227806"/>
            <a:ext cx="10863942" cy="1053307"/>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B6C513F4-AC78-5D41-BD60-300779739768}"/>
              </a:ext>
            </a:extLst>
          </p:cNvPr>
          <p:cNvSpPr>
            <a:spLocks noGrp="1"/>
          </p:cNvSpPr>
          <p:nvPr>
            <p:ph type="body" idx="1"/>
          </p:nvPr>
        </p:nvSpPr>
        <p:spPr>
          <a:xfrm>
            <a:off x="838199" y="1524000"/>
            <a:ext cx="10863943" cy="49421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Rectangle 6">
            <a:extLst>
              <a:ext uri="{FF2B5EF4-FFF2-40B4-BE49-F238E27FC236}">
                <a16:creationId xmlns:a16="http://schemas.microsoft.com/office/drawing/2014/main" id="{D81B1ED2-D560-8447-9C81-25CBF0755889}"/>
              </a:ext>
            </a:extLst>
          </p:cNvPr>
          <p:cNvSpPr/>
          <p:nvPr userDrawn="1"/>
        </p:nvSpPr>
        <p:spPr>
          <a:xfrm>
            <a:off x="0" y="6721475"/>
            <a:ext cx="12192000" cy="13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721964461"/>
      </p:ext>
    </p:extLst>
  </p:cSld>
  <p:clrMap bg1="lt1" tx1="dk1" bg2="lt2" tx2="dk2" accent1="accent1" accent2="accent2" accent3="accent3" accent4="accent4" accent5="accent5" accent6="accent6" hlink="hlink" folHlink="folHlink"/>
  <p:sldLayoutIdLst>
    <p:sldLayoutId id="2147484724" r:id="rId1"/>
    <p:sldLayoutId id="2147484725" r:id="rId2"/>
    <p:sldLayoutId id="2147484726" r:id="rId3"/>
    <p:sldLayoutId id="2147484727" r:id="rId4"/>
    <p:sldLayoutId id="2147484728" r:id="rId5"/>
    <p:sldLayoutId id="2147484729" r:id="rId6"/>
    <p:sldLayoutId id="2147484730" r:id="rId7"/>
    <p:sldLayoutId id="2147484731" r:id="rId8"/>
    <p:sldLayoutId id="2147484732" r:id="rId9"/>
    <p:sldLayoutId id="2147484733" r:id="rId10"/>
    <p:sldLayoutId id="214748473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vtv.vn/trong-nuoc/nhan-cong-viet-nam-co-thuc-su-re-20140914151524929.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FE16-C717-1147-8665-F37BA49815DA}"/>
              </a:ext>
            </a:extLst>
          </p:cNvPr>
          <p:cNvSpPr>
            <a:spLocks noGrp="1"/>
          </p:cNvSpPr>
          <p:nvPr>
            <p:ph type="ctrTitle"/>
          </p:nvPr>
        </p:nvSpPr>
        <p:spPr>
          <a:xfrm>
            <a:off x="1524000" y="703822"/>
            <a:ext cx="9144000" cy="1381125"/>
          </a:xfrm>
          <a:solidFill>
            <a:schemeClr val="bg1"/>
          </a:solidFill>
        </p:spPr>
        <p:txBody>
          <a:bodyPr>
            <a:normAutofit fontScale="90000"/>
          </a:bodyPr>
          <a:lstStyle/>
          <a:p>
            <a:r>
              <a:rPr lang="en-VN" sz="8000" dirty="0">
                <a:solidFill>
                  <a:srgbClr val="FF2600"/>
                </a:solidFill>
                <a:latin typeface="Tahoma" panose="020B0604030504040204" pitchFamily="34" charset="0"/>
                <a:ea typeface="Tahoma" panose="020B0604030504040204" pitchFamily="34" charset="0"/>
                <a:cs typeface="Tahoma" panose="020B0604030504040204" pitchFamily="34" charset="0"/>
              </a:rPr>
              <a:t>GIỚI THIỆU NGÀNH </a:t>
            </a:r>
            <a:endParaRPr lang="en-VN" sz="9600" dirty="0">
              <a:solidFill>
                <a:srgbClr val="FF2600"/>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743161C1-D61B-EA4F-AC0B-E9709BB49B2E}"/>
              </a:ext>
            </a:extLst>
          </p:cNvPr>
          <p:cNvSpPr>
            <a:spLocks noGrp="1"/>
          </p:cNvSpPr>
          <p:nvPr>
            <p:ph type="subTitle" idx="1"/>
          </p:nvPr>
        </p:nvSpPr>
        <p:spPr>
          <a:xfrm>
            <a:off x="1524000" y="2676749"/>
            <a:ext cx="10166252" cy="3087798"/>
          </a:xfrm>
        </p:spPr>
        <p:txBody>
          <a:bodyPr>
            <a:noAutofit/>
          </a:bodyPr>
          <a:lstStyle/>
          <a:p>
            <a:r>
              <a:rPr lang="en-VN" sz="6000" dirty="0">
                <a:solidFill>
                  <a:srgbClr val="002060"/>
                </a:solidFill>
                <a:latin typeface="Tahoma" panose="020B0604030504040204" pitchFamily="34" charset="0"/>
                <a:ea typeface="Tahoma" panose="020B0604030504040204" pitchFamily="34" charset="0"/>
                <a:cs typeface="Tahoma" panose="020B0604030504040204" pitchFamily="34" charset="0"/>
              </a:rPr>
              <a:t>Mục tiêu của ngành CNTT</a:t>
            </a:r>
            <a:endParaRPr lang="en-VN" sz="7200" dirty="0">
              <a:latin typeface="Tahoma" panose="020B0604030504040204" pitchFamily="34" charset="0"/>
              <a:ea typeface="Tahoma" panose="020B0604030504040204" pitchFamily="34" charset="0"/>
              <a:cs typeface="Tahoma" panose="020B0604030504040204" pitchFamily="34" charset="0"/>
            </a:endParaRPr>
          </a:p>
          <a:p>
            <a:pPr algn="r"/>
            <a:r>
              <a:rPr lang="en-VN" sz="4000" dirty="0">
                <a:solidFill>
                  <a:srgbClr val="0432FF"/>
                </a:solidFill>
                <a:latin typeface="Tahoma" panose="020B0604030504040204" pitchFamily="34" charset="0"/>
                <a:ea typeface="Tahoma" panose="020B0604030504040204" pitchFamily="34" charset="0"/>
                <a:cs typeface="Tahoma" panose="020B0604030504040204" pitchFamily="34" charset="0"/>
              </a:rPr>
              <a:t>Ths. Mai Xuân Hùng </a:t>
            </a:r>
          </a:p>
        </p:txBody>
      </p:sp>
      <p:sp>
        <p:nvSpPr>
          <p:cNvPr id="5" name="Slide Number Placeholder 4">
            <a:extLst>
              <a:ext uri="{FF2B5EF4-FFF2-40B4-BE49-F238E27FC236}">
                <a16:creationId xmlns:a16="http://schemas.microsoft.com/office/drawing/2014/main" id="{7D7F152F-AC6E-B940-9428-C2A2B9265855}"/>
              </a:ext>
            </a:extLst>
          </p:cNvPr>
          <p:cNvSpPr>
            <a:spLocks noGrp="1"/>
          </p:cNvSpPr>
          <p:nvPr>
            <p:ph type="sldNum" sz="quarter" idx="12"/>
          </p:nvPr>
        </p:nvSpPr>
        <p:spPr/>
        <p:txBody>
          <a:bodyPr/>
          <a:lstStyle/>
          <a:p>
            <a:fld id="{64A69771-1760-704C-8242-527DAD7F4F13}" type="slidenum">
              <a:rPr lang="en-VN" smtClean="0"/>
              <a:t>1</a:t>
            </a:fld>
            <a:endParaRPr lang="en-VN"/>
          </a:p>
        </p:txBody>
      </p:sp>
      <p:pic>
        <p:nvPicPr>
          <p:cNvPr id="6" name="Picture 5">
            <a:extLst>
              <a:ext uri="{FF2B5EF4-FFF2-40B4-BE49-F238E27FC236}">
                <a16:creationId xmlns:a16="http://schemas.microsoft.com/office/drawing/2014/main" id="{4FAA3749-70C4-CA46-8809-F71B41766008}"/>
              </a:ext>
            </a:extLst>
          </p:cNvPr>
          <p:cNvPicPr>
            <a:picLocks noChangeAspect="1"/>
          </p:cNvPicPr>
          <p:nvPr/>
        </p:nvPicPr>
        <p:blipFill>
          <a:blip r:embed="rId2"/>
          <a:stretch>
            <a:fillRect/>
          </a:stretch>
        </p:blipFill>
        <p:spPr>
          <a:xfrm>
            <a:off x="10877060" y="84408"/>
            <a:ext cx="1244600" cy="1130300"/>
          </a:xfrm>
          <a:prstGeom prst="rect">
            <a:avLst/>
          </a:prstGeom>
        </p:spPr>
      </p:pic>
    </p:spTree>
    <p:extLst>
      <p:ext uri="{BB962C8B-B14F-4D97-AF65-F5344CB8AC3E}">
        <p14:creationId xmlns:p14="http://schemas.microsoft.com/office/powerpoint/2010/main" val="3921100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err="1">
                <a:solidFill>
                  <a:srgbClr val="002060"/>
                </a:solidFill>
                <a:latin typeface="Arial" panose="020B0604020202020204" pitchFamily="34" charset="0"/>
                <a:cs typeface="Arial" panose="020B0604020202020204" pitchFamily="34" charset="0"/>
              </a:rPr>
              <a:t>Mục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tiêu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của</a:t>
            </a:r>
            <a:r>
              <a:rPr lang="en-US" altLang="en-US" sz="4000" dirty="0">
                <a:solidFill>
                  <a:srgbClr val="002060"/>
                </a:solidFill>
                <a:latin typeface="Arial" panose="020B0604020202020204" pitchFamily="34" charset="0"/>
                <a:cs typeface="Arial" panose="020B0604020202020204" pitchFamily="34" charset="0"/>
              </a:rPr>
              <a:t> CNTT</a:t>
            </a:r>
            <a:endParaRPr lang="en-US" sz="4000" dirty="0">
              <a:solidFill>
                <a:srgbClr val="00206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2579915" y="1482155"/>
            <a:ext cx="6781800" cy="5148040"/>
          </a:xfrm>
          <a:prstGeom prst="rect">
            <a:avLst/>
          </a:prstGeom>
        </p:spPr>
      </p:pic>
    </p:spTree>
    <p:extLst>
      <p:ext uri="{BB962C8B-B14F-4D97-AF65-F5344CB8AC3E}">
        <p14:creationId xmlns:p14="http://schemas.microsoft.com/office/powerpoint/2010/main" val="2241195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92628" y="283029"/>
            <a:ext cx="8610600" cy="992188"/>
          </a:xfrm>
        </p:spPr>
        <p:txBody>
          <a:bodyPr>
            <a:normAutofit/>
          </a:bodyPr>
          <a:lstStyle/>
          <a:p>
            <a:pPr eaLnBrk="1" hangingPunct="1"/>
            <a:r>
              <a:rPr lang="en-US" altLang="en-US" sz="4000" dirty="0" err="1">
                <a:solidFill>
                  <a:srgbClr val="002060"/>
                </a:solidFill>
                <a:latin typeface="Arial" panose="020B0604020202020204" pitchFamily="34" charset="0"/>
                <a:cs typeface="Arial" panose="020B0604020202020204" pitchFamily="34" charset="0"/>
              </a:rPr>
              <a:t>Mục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tiêu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của</a:t>
            </a:r>
            <a:r>
              <a:rPr lang="en-US" altLang="en-US" sz="4000" dirty="0">
                <a:solidFill>
                  <a:srgbClr val="002060"/>
                </a:solidFill>
                <a:latin typeface="Arial" panose="020B0604020202020204" pitchFamily="34" charset="0"/>
                <a:cs typeface="Arial" panose="020B0604020202020204" pitchFamily="34" charset="0"/>
              </a:rPr>
              <a:t> CNTT</a:t>
            </a:r>
          </a:p>
        </p:txBody>
      </p:sp>
      <p:sp>
        <p:nvSpPr>
          <p:cNvPr id="9219" name="Rectangle 3"/>
          <p:cNvSpPr>
            <a:spLocks noGrp="1" noChangeArrowheads="1"/>
          </p:cNvSpPr>
          <p:nvPr>
            <p:ph type="body" idx="1"/>
          </p:nvPr>
        </p:nvSpPr>
        <p:spPr>
          <a:xfrm>
            <a:off x="751114" y="1513115"/>
            <a:ext cx="10689772" cy="4800600"/>
          </a:xfrm>
        </p:spPr>
        <p:txBody>
          <a:bodyPr>
            <a:normAutofit/>
          </a:bodyPr>
          <a:lstStyle/>
          <a:p>
            <a:pPr marL="0" indent="0" algn="just">
              <a:buNone/>
              <a:defRPr/>
            </a:pPr>
            <a:r>
              <a:rPr lang="en-US" dirty="0" err="1"/>
              <a:t>Giải</a:t>
            </a:r>
            <a:r>
              <a:rPr lang="en-US" dirty="0"/>
              <a:t> </a:t>
            </a:r>
            <a:r>
              <a:rPr lang="en-US" dirty="0" err="1"/>
              <a:t>thích</a:t>
            </a:r>
            <a:r>
              <a:rPr lang="en-US" dirty="0"/>
              <a:t> </a:t>
            </a:r>
            <a:r>
              <a:rPr lang="en-US" dirty="0" err="1"/>
              <a:t>mục</a:t>
            </a:r>
            <a:r>
              <a:rPr lang="en-US" dirty="0"/>
              <a:t> </a:t>
            </a:r>
            <a:r>
              <a:rPr lang="en-US" dirty="0" err="1"/>
              <a:t>tiêu</a:t>
            </a:r>
            <a:r>
              <a:rPr lang="en-US" dirty="0"/>
              <a:t>:</a:t>
            </a:r>
          </a:p>
          <a:p>
            <a:pPr marL="457200" indent="-457200" algn="just">
              <a:buFontTx/>
              <a:buChar char="-"/>
              <a:defRPr/>
            </a:pPr>
            <a:r>
              <a:rPr lang="vi-VN" dirty="0"/>
              <a:t>Công nghiệp </a:t>
            </a:r>
            <a:r>
              <a:rPr lang="en-US" dirty="0"/>
              <a:t>CNTT </a:t>
            </a:r>
            <a:r>
              <a:rPr lang="vi-VN" dirty="0"/>
              <a:t>trở thành ngành kinh tế mũi nhọn, có tốc độ phát triển </a:t>
            </a:r>
            <a:r>
              <a:rPr lang="en-US" dirty="0" err="1"/>
              <a:t>cao</a:t>
            </a:r>
            <a:r>
              <a:rPr lang="en-US" dirty="0"/>
              <a:t>.</a:t>
            </a:r>
          </a:p>
          <a:p>
            <a:pPr lvl="1" algn="just">
              <a:buFontTx/>
              <a:buChar char="•"/>
              <a:defRPr/>
            </a:pPr>
            <a:r>
              <a:rPr lang="en-US" sz="2200" dirty="0" err="1"/>
              <a:t>Đ</a:t>
            </a:r>
            <a:r>
              <a:rPr lang="vi-VN" sz="2200" dirty="0"/>
              <a:t>óng góp 17% tổng sản phẩm nội địa năm 2011</a:t>
            </a:r>
          </a:p>
          <a:p>
            <a:pPr lvl="1" algn="just">
              <a:buFontTx/>
              <a:buChar char="•"/>
              <a:defRPr/>
            </a:pPr>
            <a:r>
              <a:rPr lang="hr-HR" sz="2000" dirty="0"/>
              <a:t>Tính đến 25/12/2014, Tổng doanh thu công nghiệp CNTT ước tính đạt hơn 27 tỷ USD. Các doanh nghiệp phần mềm tiếp tục giữ vững thị trường xuất khẩu, dịch vụ CNTT tiếp tục phát triển khá, đa dạng các loại hình dịch vụ. Tổng số nhân lực trong lĩnh vực công nghiệp CNTT ước đạt 350.000 người. Về ứng dụng CNTT, 100% cơ quan nhà nước có Trang/Cổng thông tin điện tử, cung cấp hơn 100.000 dịch vụ công trực tuyến các loại phục vụ người dân và doanh nghiệp. Hệ thống đào tạo nhân lực CNTT tiếp tục được duy trì ổn định với khoảng 290 cơ sở đào tạo đại học, cao đẳng và gần 150 cơ sở đào tạo nghề về CNTT-TT.</a:t>
            </a:r>
            <a:endParaRPr lang="en-US" sz="2200" dirty="0"/>
          </a:p>
        </p:txBody>
      </p:sp>
    </p:spTree>
    <p:extLst>
      <p:ext uri="{BB962C8B-B14F-4D97-AF65-F5344CB8AC3E}">
        <p14:creationId xmlns:p14="http://schemas.microsoft.com/office/powerpoint/2010/main" val="172047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92628" y="348343"/>
            <a:ext cx="8610600" cy="992188"/>
          </a:xfrm>
        </p:spPr>
        <p:txBody>
          <a:bodyPr>
            <a:normAutofit/>
          </a:bodyPr>
          <a:lstStyle/>
          <a:p>
            <a:pPr marL="342900" indent="-342900"/>
            <a:r>
              <a:rPr kumimoji="1" lang="en-US" altLang="en-US" sz="4000" dirty="0">
                <a:solidFill>
                  <a:srgbClr val="002060"/>
                </a:solidFill>
                <a:latin typeface="Arial" panose="020B0604020202020204" pitchFamily="34" charset="0"/>
                <a:cs typeface="Arial" panose="020B0604020202020204" pitchFamily="34" charset="0"/>
              </a:rPr>
              <a:t>Xu </a:t>
            </a:r>
            <a:r>
              <a:rPr kumimoji="1" lang="en-US" altLang="en-US" sz="4000" dirty="0" err="1">
                <a:solidFill>
                  <a:srgbClr val="002060"/>
                </a:solidFill>
                <a:latin typeface="Arial" panose="020B0604020202020204" pitchFamily="34" charset="0"/>
                <a:cs typeface="Arial" panose="020B0604020202020204" pitchFamily="34" charset="0"/>
              </a:rPr>
              <a:t>hướng</a:t>
            </a:r>
            <a:r>
              <a:rPr kumimoji="1" lang="en-US" altLang="en-US" sz="4000" dirty="0">
                <a:solidFill>
                  <a:srgbClr val="002060"/>
                </a:solidFill>
                <a:latin typeface="Arial" panose="020B0604020202020204" pitchFamily="34" charset="0"/>
                <a:cs typeface="Arial" panose="020B0604020202020204" pitchFamily="34" charset="0"/>
              </a:rPr>
              <a:t> </a:t>
            </a:r>
            <a:r>
              <a:rPr kumimoji="1" lang="en-US" altLang="en-US" sz="4000" dirty="0" err="1">
                <a:solidFill>
                  <a:srgbClr val="002060"/>
                </a:solidFill>
                <a:latin typeface="Arial" panose="020B0604020202020204" pitchFamily="34" charset="0"/>
                <a:cs typeface="Arial" panose="020B0604020202020204" pitchFamily="34" charset="0"/>
              </a:rPr>
              <a:t>của</a:t>
            </a:r>
            <a:r>
              <a:rPr kumimoji="1" lang="en-US" altLang="en-US" sz="4000" dirty="0">
                <a:solidFill>
                  <a:srgbClr val="002060"/>
                </a:solidFill>
                <a:latin typeface="Arial" panose="020B0604020202020204" pitchFamily="34" charset="0"/>
                <a:cs typeface="Arial" panose="020B0604020202020204" pitchFamily="34" charset="0"/>
              </a:rPr>
              <a:t> </a:t>
            </a:r>
            <a:r>
              <a:rPr kumimoji="1" lang="en-US" altLang="en-US" sz="4000" dirty="0" err="1">
                <a:solidFill>
                  <a:srgbClr val="002060"/>
                </a:solidFill>
                <a:latin typeface="Arial" panose="020B0604020202020204" pitchFamily="34" charset="0"/>
                <a:cs typeface="Arial" panose="020B0604020202020204" pitchFamily="34" charset="0"/>
              </a:rPr>
              <a:t>ngành</a:t>
            </a:r>
            <a:r>
              <a:rPr kumimoji="1" lang="en-US" altLang="en-US" sz="4000" dirty="0">
                <a:solidFill>
                  <a:srgbClr val="002060"/>
                </a:solidFill>
                <a:latin typeface="Arial" panose="020B0604020202020204" pitchFamily="34" charset="0"/>
                <a:cs typeface="Arial" panose="020B0604020202020204" pitchFamily="34" charset="0"/>
              </a:rPr>
              <a:t> CNTT </a:t>
            </a:r>
            <a:r>
              <a:rPr kumimoji="1" lang="en-US" altLang="en-US" sz="4000" dirty="0" err="1">
                <a:solidFill>
                  <a:srgbClr val="002060"/>
                </a:solidFill>
                <a:latin typeface="Arial" panose="020B0604020202020204" pitchFamily="34" charset="0"/>
                <a:cs typeface="Arial" panose="020B0604020202020204" pitchFamily="34" charset="0"/>
              </a:rPr>
              <a:t>là</a:t>
            </a:r>
            <a:r>
              <a:rPr kumimoji="1" lang="en-US" altLang="en-US" sz="4000" dirty="0">
                <a:solidFill>
                  <a:srgbClr val="002060"/>
                </a:solidFill>
                <a:latin typeface="Arial" panose="020B0604020202020204" pitchFamily="34" charset="0"/>
                <a:cs typeface="Arial" panose="020B0604020202020204" pitchFamily="34" charset="0"/>
              </a:rPr>
              <a:t> </a:t>
            </a:r>
            <a:r>
              <a:rPr kumimoji="1" lang="en-US" altLang="en-US" sz="4000" dirty="0" err="1">
                <a:solidFill>
                  <a:srgbClr val="002060"/>
                </a:solidFill>
                <a:latin typeface="Arial" panose="020B0604020202020204" pitchFamily="34" charset="0"/>
                <a:cs typeface="Arial" panose="020B0604020202020204" pitchFamily="34" charset="0"/>
              </a:rPr>
              <a:t>gì</a:t>
            </a:r>
            <a:r>
              <a:rPr kumimoji="1" lang="en-US" altLang="en-US" sz="4000" dirty="0">
                <a:solidFill>
                  <a:srgbClr val="002060"/>
                </a:solidFill>
                <a:latin typeface="Arial" panose="020B0604020202020204" pitchFamily="34" charset="0"/>
                <a:cs typeface="Arial" panose="020B0604020202020204" pitchFamily="34" charset="0"/>
              </a:rPr>
              <a:t> ?</a:t>
            </a:r>
            <a:endParaRPr lang="en-US" altLang="en-US" sz="4000" dirty="0">
              <a:solidFill>
                <a:srgbClr val="002060"/>
              </a:solidFill>
              <a:latin typeface="Arial" panose="020B0604020202020204" pitchFamily="34" charset="0"/>
              <a:cs typeface="Arial" panose="020B0604020202020204" pitchFamily="34" charset="0"/>
            </a:endParaRPr>
          </a:p>
        </p:txBody>
      </p:sp>
      <p:sp>
        <p:nvSpPr>
          <p:cNvPr id="7171" name="Rectangle 3"/>
          <p:cNvSpPr>
            <a:spLocks noGrp="1" noChangeArrowheads="1"/>
          </p:cNvSpPr>
          <p:nvPr>
            <p:ph type="body" idx="1"/>
          </p:nvPr>
        </p:nvSpPr>
        <p:spPr>
          <a:xfrm>
            <a:off x="892628" y="1480457"/>
            <a:ext cx="10602686" cy="5029200"/>
          </a:xfrm>
        </p:spPr>
        <p:txBody>
          <a:bodyPr/>
          <a:lstStyle/>
          <a:p>
            <a:pPr marL="0" indent="0">
              <a:spcBef>
                <a:spcPct val="50000"/>
              </a:spcBef>
              <a:buNone/>
              <a:defRPr/>
            </a:pPr>
            <a:r>
              <a:rPr lang="en-US" sz="3200" dirty="0" err="1"/>
              <a:t>Hội</a:t>
            </a:r>
            <a:r>
              <a:rPr lang="en-US" sz="3200" dirty="0"/>
              <a:t> </a:t>
            </a:r>
            <a:r>
              <a:rPr lang="en-US" sz="3200" dirty="0" err="1"/>
              <a:t>thảo</a:t>
            </a:r>
            <a:r>
              <a:rPr lang="en-US" sz="3200" dirty="0"/>
              <a:t> VIO 2014 </a:t>
            </a:r>
            <a:r>
              <a:rPr lang="en-US" sz="3200" dirty="0" err="1"/>
              <a:t>xác</a:t>
            </a:r>
            <a:r>
              <a:rPr lang="en-US" sz="3200" dirty="0"/>
              <a:t> </a:t>
            </a:r>
            <a:r>
              <a:rPr lang="en-US" sz="3200" dirty="0" err="1"/>
              <a:t>định</a:t>
            </a:r>
            <a:r>
              <a:rPr lang="vi-VN" sz="3200" dirty="0"/>
              <a:t>, năm xu hướng trọng điểm ngành công nghệ thông tin</a:t>
            </a:r>
            <a:r>
              <a:rPr lang="en-US" sz="3200" dirty="0"/>
              <a:t>:</a:t>
            </a:r>
          </a:p>
          <a:p>
            <a:pPr lvl="1">
              <a:spcBef>
                <a:spcPct val="50000"/>
              </a:spcBef>
              <a:defRPr/>
            </a:pPr>
            <a:r>
              <a:rPr lang="vi-VN" sz="3200" dirty="0"/>
              <a:t>Điện toán đám mây (Cloud computing); </a:t>
            </a:r>
            <a:endParaRPr lang="en-US" sz="3200" dirty="0"/>
          </a:p>
          <a:p>
            <a:pPr lvl="1">
              <a:spcBef>
                <a:spcPct val="50000"/>
              </a:spcBef>
              <a:defRPr/>
            </a:pPr>
            <a:r>
              <a:rPr lang="vi-VN" sz="3200" dirty="0"/>
              <a:t>Dữ liệu lớn (Big data); </a:t>
            </a:r>
            <a:endParaRPr lang="en-US" sz="3200" dirty="0"/>
          </a:p>
          <a:p>
            <a:pPr lvl="1">
              <a:spcBef>
                <a:spcPct val="50000"/>
              </a:spcBef>
              <a:defRPr/>
            </a:pPr>
            <a:r>
              <a:rPr lang="vi-VN" sz="3200" dirty="0"/>
              <a:t>Di động (Mobility); </a:t>
            </a:r>
            <a:endParaRPr lang="en-US" sz="3200" dirty="0"/>
          </a:p>
          <a:p>
            <a:pPr lvl="1">
              <a:spcBef>
                <a:spcPct val="50000"/>
              </a:spcBef>
              <a:defRPr/>
            </a:pPr>
            <a:r>
              <a:rPr lang="vi-VN" sz="3200" dirty="0"/>
              <a:t>Mạng xã hội (Social network); </a:t>
            </a:r>
            <a:endParaRPr lang="en-US" sz="3200" dirty="0"/>
          </a:p>
          <a:p>
            <a:pPr lvl="1">
              <a:spcBef>
                <a:spcPct val="50000"/>
              </a:spcBef>
              <a:defRPr/>
            </a:pPr>
            <a:r>
              <a:rPr lang="vi-VN" sz="3200" dirty="0"/>
              <a:t>Internet của sự vật (Internet of things).</a:t>
            </a:r>
            <a:endParaRPr lang="en-US" sz="3200" dirty="0"/>
          </a:p>
        </p:txBody>
      </p:sp>
    </p:spTree>
    <p:extLst>
      <p:ext uri="{BB962C8B-B14F-4D97-AF65-F5344CB8AC3E}">
        <p14:creationId xmlns:p14="http://schemas.microsoft.com/office/powerpoint/2010/main" val="65308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70857" y="293915"/>
            <a:ext cx="8610600" cy="992188"/>
          </a:xfrm>
        </p:spPr>
        <p:txBody>
          <a:bodyPr>
            <a:normAutofit/>
          </a:bodyPr>
          <a:lstStyle/>
          <a:p>
            <a:pPr marL="342900" indent="-342900"/>
            <a:r>
              <a:rPr kumimoji="1" lang="en-US" altLang="en-US" sz="4000" dirty="0">
                <a:solidFill>
                  <a:srgbClr val="002060"/>
                </a:solidFill>
                <a:latin typeface="Arial" panose="020B0604020202020204" pitchFamily="34" charset="0"/>
                <a:cs typeface="Arial" panose="020B0604020202020204" pitchFamily="34" charset="0"/>
              </a:rPr>
              <a:t>Xu </a:t>
            </a:r>
            <a:r>
              <a:rPr kumimoji="1" lang="en-US" altLang="en-US" sz="4000" dirty="0" err="1">
                <a:solidFill>
                  <a:srgbClr val="002060"/>
                </a:solidFill>
                <a:latin typeface="Arial" panose="020B0604020202020204" pitchFamily="34" charset="0"/>
                <a:cs typeface="Arial" panose="020B0604020202020204" pitchFamily="34" charset="0"/>
              </a:rPr>
              <a:t>hướng</a:t>
            </a:r>
            <a:r>
              <a:rPr kumimoji="1" lang="en-US" altLang="en-US" sz="4000" dirty="0">
                <a:solidFill>
                  <a:srgbClr val="002060"/>
                </a:solidFill>
                <a:latin typeface="Arial" panose="020B0604020202020204" pitchFamily="34" charset="0"/>
                <a:cs typeface="Arial" panose="020B0604020202020204" pitchFamily="34" charset="0"/>
              </a:rPr>
              <a:t> </a:t>
            </a:r>
            <a:r>
              <a:rPr kumimoji="1" lang="en-US" altLang="en-US" sz="4000" dirty="0" err="1">
                <a:solidFill>
                  <a:srgbClr val="002060"/>
                </a:solidFill>
                <a:latin typeface="Arial" panose="020B0604020202020204" pitchFamily="34" charset="0"/>
                <a:cs typeface="Arial" panose="020B0604020202020204" pitchFamily="34" charset="0"/>
              </a:rPr>
              <a:t>của</a:t>
            </a:r>
            <a:r>
              <a:rPr kumimoji="1" lang="en-US" altLang="en-US" sz="4000" dirty="0">
                <a:solidFill>
                  <a:srgbClr val="002060"/>
                </a:solidFill>
                <a:latin typeface="Arial" panose="020B0604020202020204" pitchFamily="34" charset="0"/>
                <a:cs typeface="Arial" panose="020B0604020202020204" pitchFamily="34" charset="0"/>
              </a:rPr>
              <a:t> </a:t>
            </a:r>
            <a:r>
              <a:rPr kumimoji="1" lang="en-US" altLang="en-US" sz="4000" dirty="0" err="1">
                <a:solidFill>
                  <a:srgbClr val="002060"/>
                </a:solidFill>
                <a:latin typeface="Arial" panose="020B0604020202020204" pitchFamily="34" charset="0"/>
                <a:cs typeface="Arial" panose="020B0604020202020204" pitchFamily="34" charset="0"/>
              </a:rPr>
              <a:t>ngành</a:t>
            </a:r>
            <a:r>
              <a:rPr kumimoji="1" lang="en-US" altLang="en-US" sz="4000" dirty="0">
                <a:solidFill>
                  <a:srgbClr val="002060"/>
                </a:solidFill>
                <a:latin typeface="Arial" panose="020B0604020202020204" pitchFamily="34" charset="0"/>
                <a:cs typeface="Arial" panose="020B0604020202020204" pitchFamily="34" charset="0"/>
              </a:rPr>
              <a:t> CNTT </a:t>
            </a:r>
            <a:r>
              <a:rPr kumimoji="1" lang="en-US" altLang="en-US" sz="4000" dirty="0" err="1">
                <a:solidFill>
                  <a:srgbClr val="002060"/>
                </a:solidFill>
                <a:latin typeface="Arial" panose="020B0604020202020204" pitchFamily="34" charset="0"/>
                <a:cs typeface="Arial" panose="020B0604020202020204" pitchFamily="34" charset="0"/>
              </a:rPr>
              <a:t>là</a:t>
            </a:r>
            <a:r>
              <a:rPr kumimoji="1" lang="en-US" altLang="en-US" sz="4000" dirty="0">
                <a:solidFill>
                  <a:srgbClr val="002060"/>
                </a:solidFill>
                <a:latin typeface="Arial" panose="020B0604020202020204" pitchFamily="34" charset="0"/>
                <a:cs typeface="Arial" panose="020B0604020202020204" pitchFamily="34" charset="0"/>
              </a:rPr>
              <a:t> </a:t>
            </a:r>
            <a:r>
              <a:rPr kumimoji="1" lang="en-US" altLang="en-US" sz="4000" dirty="0" err="1">
                <a:solidFill>
                  <a:srgbClr val="002060"/>
                </a:solidFill>
                <a:latin typeface="Arial" panose="020B0604020202020204" pitchFamily="34" charset="0"/>
                <a:cs typeface="Arial" panose="020B0604020202020204" pitchFamily="34" charset="0"/>
              </a:rPr>
              <a:t>gì</a:t>
            </a:r>
            <a:r>
              <a:rPr kumimoji="1" lang="en-US" altLang="en-US" sz="4000" dirty="0">
                <a:solidFill>
                  <a:srgbClr val="002060"/>
                </a:solidFill>
                <a:latin typeface="Arial" panose="020B0604020202020204" pitchFamily="34" charset="0"/>
                <a:cs typeface="Arial" panose="020B0604020202020204" pitchFamily="34" charset="0"/>
              </a:rPr>
              <a:t> ?</a:t>
            </a:r>
            <a:endParaRPr lang="en-US" altLang="en-US" sz="4000" dirty="0">
              <a:solidFill>
                <a:srgbClr val="002060"/>
              </a:solidFill>
              <a:latin typeface="Arial" panose="020B0604020202020204" pitchFamily="34" charset="0"/>
              <a:cs typeface="Arial" panose="020B0604020202020204" pitchFamily="34" charset="0"/>
            </a:endParaRPr>
          </a:p>
        </p:txBody>
      </p:sp>
      <p:sp>
        <p:nvSpPr>
          <p:cNvPr id="7171" name="Rectangle 3"/>
          <p:cNvSpPr>
            <a:spLocks noGrp="1" noChangeArrowheads="1"/>
          </p:cNvSpPr>
          <p:nvPr>
            <p:ph type="body" idx="1"/>
          </p:nvPr>
        </p:nvSpPr>
        <p:spPr>
          <a:xfrm>
            <a:off x="870857" y="1447800"/>
            <a:ext cx="10537372" cy="5029200"/>
          </a:xfrm>
        </p:spPr>
        <p:txBody>
          <a:bodyPr/>
          <a:lstStyle/>
          <a:p>
            <a:pPr marL="0" indent="0">
              <a:spcBef>
                <a:spcPct val="50000"/>
              </a:spcBef>
              <a:buNone/>
              <a:defRPr/>
            </a:pPr>
            <a:r>
              <a:rPr lang="en-US" dirty="0" err="1"/>
              <a:t>Hội</a:t>
            </a:r>
            <a:r>
              <a:rPr lang="en-US" dirty="0"/>
              <a:t> </a:t>
            </a:r>
            <a:r>
              <a:rPr lang="en-US" dirty="0" err="1"/>
              <a:t>thảo</a:t>
            </a:r>
            <a:r>
              <a:rPr lang="en-US" dirty="0"/>
              <a:t> </a:t>
            </a:r>
            <a:r>
              <a:rPr lang="en-US" dirty="0" err="1"/>
              <a:t>Toàn</a:t>
            </a:r>
            <a:r>
              <a:rPr lang="en-US" dirty="0"/>
              <a:t> </a:t>
            </a:r>
            <a:r>
              <a:rPr lang="en-US" dirty="0" err="1"/>
              <a:t>cảnh</a:t>
            </a:r>
            <a:r>
              <a:rPr lang="en-US" dirty="0"/>
              <a:t> </a:t>
            </a:r>
            <a:r>
              <a:rPr lang="en-US" dirty="0" err="1"/>
              <a:t>Công</a:t>
            </a:r>
            <a:r>
              <a:rPr lang="en-US" dirty="0"/>
              <a:t> </a:t>
            </a:r>
            <a:r>
              <a:rPr lang="en-US" dirty="0" err="1"/>
              <a:t>nghệ</a:t>
            </a:r>
            <a:r>
              <a:rPr lang="en-US" dirty="0"/>
              <a:t> </a:t>
            </a:r>
            <a:r>
              <a:rPr lang="en-US" dirty="0" err="1"/>
              <a:t>thông</a:t>
            </a:r>
            <a:r>
              <a:rPr lang="en-US" dirty="0"/>
              <a:t> tin - </a:t>
            </a:r>
            <a:r>
              <a:rPr lang="en-US" dirty="0" err="1"/>
              <a:t>Truyền</a:t>
            </a:r>
            <a:r>
              <a:rPr lang="en-US" dirty="0"/>
              <a:t> </a:t>
            </a:r>
            <a:r>
              <a:rPr lang="en-US" dirty="0" err="1"/>
              <a:t>thông</a:t>
            </a:r>
            <a:r>
              <a:rPr lang="en-US" dirty="0"/>
              <a:t> 2015 (VIO 2015) </a:t>
            </a:r>
            <a:r>
              <a:rPr lang="en-US" dirty="0" err="1"/>
              <a:t>lần</a:t>
            </a:r>
            <a:r>
              <a:rPr lang="en-US" dirty="0"/>
              <a:t> </a:t>
            </a:r>
            <a:r>
              <a:rPr lang="en-US" dirty="0" err="1"/>
              <a:t>thư</a:t>
            </a:r>
            <a:r>
              <a:rPr lang="en-US" dirty="0"/>
              <a:t>́ 20 do </a:t>
            </a:r>
            <a:r>
              <a:rPr lang="en-US" dirty="0" err="1"/>
              <a:t>Hội</a:t>
            </a:r>
            <a:r>
              <a:rPr lang="en-US" dirty="0"/>
              <a:t> tin </a:t>
            </a:r>
            <a:r>
              <a:rPr lang="en-US" dirty="0" err="1"/>
              <a:t>học</a:t>
            </a:r>
            <a:r>
              <a:rPr lang="en-US" dirty="0"/>
              <a:t> </a:t>
            </a:r>
            <a:r>
              <a:rPr lang="en-US" dirty="0" err="1"/>
              <a:t>TP.Hồ</a:t>
            </a:r>
            <a:r>
              <a:rPr lang="en-US" dirty="0"/>
              <a:t> </a:t>
            </a:r>
            <a:r>
              <a:rPr lang="en-US" dirty="0" err="1"/>
              <a:t>Chí</a:t>
            </a:r>
            <a:r>
              <a:rPr lang="en-US" dirty="0"/>
              <a:t> Minh (HCA) </a:t>
            </a:r>
            <a:r>
              <a:rPr lang="en-US" dirty="0" err="1"/>
              <a:t>tổ</a:t>
            </a:r>
            <a:r>
              <a:rPr lang="en-US" dirty="0"/>
              <a:t> </a:t>
            </a:r>
            <a:r>
              <a:rPr lang="en-US" dirty="0" err="1"/>
              <a:t>chức</a:t>
            </a:r>
            <a:r>
              <a:rPr lang="en-US" dirty="0"/>
              <a:t> </a:t>
            </a:r>
            <a:r>
              <a:rPr lang="en-US" dirty="0" err="1"/>
              <a:t>chính</a:t>
            </a:r>
            <a:r>
              <a:rPr lang="en-US" dirty="0"/>
              <a:t> </a:t>
            </a:r>
            <a:r>
              <a:rPr lang="en-US" dirty="0" err="1"/>
              <a:t>thức</a:t>
            </a:r>
            <a:r>
              <a:rPr lang="en-US" dirty="0"/>
              <a:t> </a:t>
            </a:r>
            <a:r>
              <a:rPr lang="en-US" dirty="0" err="1"/>
              <a:t>khai</a:t>
            </a:r>
            <a:r>
              <a:rPr lang="en-US" dirty="0"/>
              <a:t> </a:t>
            </a:r>
            <a:r>
              <a:rPr lang="en-US" dirty="0" err="1"/>
              <a:t>mạc</a:t>
            </a:r>
            <a:r>
              <a:rPr lang="en-US" dirty="0"/>
              <a:t> </a:t>
            </a:r>
            <a:r>
              <a:rPr lang="en-US" dirty="0" err="1"/>
              <a:t>với</a:t>
            </a:r>
            <a:r>
              <a:rPr lang="en-US" dirty="0"/>
              <a:t> </a:t>
            </a:r>
            <a:r>
              <a:rPr lang="en-US" dirty="0" err="1"/>
              <a:t>chủ</a:t>
            </a:r>
            <a:r>
              <a:rPr lang="en-US" dirty="0"/>
              <a:t> </a:t>
            </a:r>
            <a:r>
              <a:rPr lang="en-US" dirty="0" err="1"/>
              <a:t>đề</a:t>
            </a:r>
            <a:r>
              <a:rPr lang="en-US" dirty="0"/>
              <a:t> “Internet of things - </a:t>
            </a:r>
            <a:r>
              <a:rPr lang="en-US" dirty="0" err="1"/>
              <a:t>Nền</a:t>
            </a:r>
            <a:r>
              <a:rPr lang="en-US" dirty="0"/>
              <a:t> </a:t>
            </a:r>
            <a:r>
              <a:rPr lang="en-US" dirty="0" err="1"/>
              <a:t>tảng</a:t>
            </a:r>
            <a:r>
              <a:rPr lang="en-US" dirty="0"/>
              <a:t> </a:t>
            </a:r>
            <a:r>
              <a:rPr lang="en-US" dirty="0" err="1"/>
              <a:t>hội</a:t>
            </a:r>
            <a:r>
              <a:rPr lang="en-US" dirty="0"/>
              <a:t> </a:t>
            </a:r>
            <a:r>
              <a:rPr lang="en-US" dirty="0" err="1"/>
              <a:t>tụ</a:t>
            </a:r>
            <a:r>
              <a:rPr lang="en-US" dirty="0"/>
              <a:t> </a:t>
            </a:r>
            <a:r>
              <a:rPr lang="en-US" dirty="0" err="1"/>
              <a:t>cho</a:t>
            </a:r>
            <a:r>
              <a:rPr lang="en-US" dirty="0"/>
              <a:t> </a:t>
            </a:r>
            <a:r>
              <a:rPr lang="en-US" dirty="0" err="1"/>
              <a:t>giao</a:t>
            </a:r>
            <a:r>
              <a:rPr lang="en-US" dirty="0"/>
              <a:t> </a:t>
            </a:r>
            <a:r>
              <a:rPr lang="en-US" dirty="0" err="1"/>
              <a:t>thông</a:t>
            </a:r>
            <a:r>
              <a:rPr lang="en-US" dirty="0"/>
              <a:t> </a:t>
            </a:r>
            <a:r>
              <a:rPr lang="en-US" dirty="0" err="1"/>
              <a:t>đô</a:t>
            </a:r>
            <a:r>
              <a:rPr lang="en-US" dirty="0"/>
              <a:t> </a:t>
            </a:r>
            <a:r>
              <a:rPr lang="en-US" dirty="0" err="1"/>
              <a:t>thị</a:t>
            </a:r>
            <a:r>
              <a:rPr lang="en-US" dirty="0"/>
              <a:t> </a:t>
            </a:r>
            <a:r>
              <a:rPr lang="en-US" dirty="0" err="1"/>
              <a:t>thông</a:t>
            </a:r>
            <a:r>
              <a:rPr lang="en-US" dirty="0"/>
              <a:t> minh".</a:t>
            </a:r>
          </a:p>
          <a:p>
            <a:pPr marL="0" indent="0">
              <a:spcBef>
                <a:spcPct val="50000"/>
              </a:spcBef>
              <a:buNone/>
              <a:defRPr/>
            </a:pPr>
            <a:r>
              <a:rPr lang="hr-HR" dirty="0"/>
              <a:t>- Hội nghị tập trung vào các giải pháp để giảm ùn tắc giao thông, giảm bớt tai nạn giao thông, phát huy hiệu quả các dự án giao thông được đầu tư. Bởi hiện nay tình trạng ùn tắc giao thông trong các đô thị lớn và tại TP.Hồ Chí Minh đang rất cấp bách</a:t>
            </a:r>
            <a:endParaRPr lang="en-US" dirty="0"/>
          </a:p>
          <a:p>
            <a:pPr marL="0" indent="0">
              <a:spcBef>
                <a:spcPct val="50000"/>
              </a:spcBef>
              <a:buNone/>
              <a:defRPr/>
            </a:pPr>
            <a:endParaRPr lang="en-US" dirty="0"/>
          </a:p>
        </p:txBody>
      </p:sp>
    </p:spTree>
    <p:extLst>
      <p:ext uri="{BB962C8B-B14F-4D97-AF65-F5344CB8AC3E}">
        <p14:creationId xmlns:p14="http://schemas.microsoft.com/office/powerpoint/2010/main" val="1202199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59971" y="292326"/>
            <a:ext cx="8610600" cy="992188"/>
          </a:xfrm>
        </p:spPr>
        <p:txBody>
          <a:bodyPr>
            <a:normAutofit/>
          </a:bodyPr>
          <a:lstStyle/>
          <a:p>
            <a:pPr marL="342900" indent="-342900"/>
            <a:r>
              <a:rPr kumimoji="1" lang="en-US" altLang="en-US" sz="4000" dirty="0" err="1">
                <a:solidFill>
                  <a:srgbClr val="002060"/>
                </a:solidFill>
                <a:latin typeface="Arial" panose="020B0604020202020204" pitchFamily="34" charset="0"/>
                <a:cs typeface="Arial" panose="020B0604020202020204" pitchFamily="34" charset="0"/>
              </a:rPr>
              <a:t>Mặt</a:t>
            </a:r>
            <a:r>
              <a:rPr kumimoji="1" lang="en-US" altLang="en-US" sz="4000" dirty="0">
                <a:solidFill>
                  <a:srgbClr val="002060"/>
                </a:solidFill>
                <a:latin typeface="Arial" panose="020B0604020202020204" pitchFamily="34" charset="0"/>
                <a:cs typeface="Arial" panose="020B0604020202020204" pitchFamily="34" charset="0"/>
              </a:rPr>
              <a:t> </a:t>
            </a:r>
            <a:r>
              <a:rPr kumimoji="1" lang="en-US" altLang="en-US" sz="4000" dirty="0" err="1">
                <a:solidFill>
                  <a:srgbClr val="002060"/>
                </a:solidFill>
                <a:latin typeface="Arial" panose="020B0604020202020204" pitchFamily="34" charset="0"/>
                <a:cs typeface="Arial" panose="020B0604020202020204" pitchFamily="34" charset="0"/>
              </a:rPr>
              <a:t>trái</a:t>
            </a:r>
            <a:r>
              <a:rPr kumimoji="1" lang="en-US" altLang="en-US" sz="4000" dirty="0">
                <a:solidFill>
                  <a:srgbClr val="002060"/>
                </a:solidFill>
                <a:latin typeface="Arial" panose="020B0604020202020204" pitchFamily="34" charset="0"/>
                <a:cs typeface="Arial" panose="020B0604020202020204" pitchFamily="34" charset="0"/>
              </a:rPr>
              <a:t> </a:t>
            </a:r>
            <a:r>
              <a:rPr kumimoji="1" lang="en-US" altLang="en-US" sz="4000" dirty="0" err="1">
                <a:solidFill>
                  <a:srgbClr val="002060"/>
                </a:solidFill>
                <a:latin typeface="Arial" panose="020B0604020202020204" pitchFamily="34" charset="0"/>
                <a:cs typeface="Arial" panose="020B0604020202020204" pitchFamily="34" charset="0"/>
              </a:rPr>
              <a:t>của</a:t>
            </a:r>
            <a:r>
              <a:rPr kumimoji="1" lang="en-US" altLang="en-US" sz="4000" dirty="0">
                <a:solidFill>
                  <a:srgbClr val="002060"/>
                </a:solidFill>
                <a:latin typeface="Arial" panose="020B0604020202020204" pitchFamily="34" charset="0"/>
                <a:cs typeface="Arial" panose="020B0604020202020204" pitchFamily="34" charset="0"/>
              </a:rPr>
              <a:t> </a:t>
            </a:r>
            <a:r>
              <a:rPr kumimoji="1" lang="en-US" altLang="en-US" sz="4000" dirty="0" err="1">
                <a:solidFill>
                  <a:srgbClr val="002060"/>
                </a:solidFill>
                <a:latin typeface="Arial" panose="020B0604020202020204" pitchFamily="34" charset="0"/>
                <a:cs typeface="Arial" panose="020B0604020202020204" pitchFamily="34" charset="0"/>
              </a:rPr>
              <a:t>ngành</a:t>
            </a:r>
            <a:r>
              <a:rPr kumimoji="1" lang="en-US" altLang="en-US" sz="4000" dirty="0">
                <a:solidFill>
                  <a:srgbClr val="002060"/>
                </a:solidFill>
                <a:latin typeface="Arial" panose="020B0604020202020204" pitchFamily="34" charset="0"/>
                <a:cs typeface="Arial" panose="020B0604020202020204" pitchFamily="34" charset="0"/>
              </a:rPr>
              <a:t> CNTT </a:t>
            </a:r>
            <a:r>
              <a:rPr kumimoji="1" lang="en-US" altLang="en-US" sz="4000" dirty="0" err="1">
                <a:solidFill>
                  <a:srgbClr val="002060"/>
                </a:solidFill>
                <a:latin typeface="Arial" panose="020B0604020202020204" pitchFamily="34" charset="0"/>
                <a:cs typeface="Arial" panose="020B0604020202020204" pitchFamily="34" charset="0"/>
              </a:rPr>
              <a:t>là</a:t>
            </a:r>
            <a:r>
              <a:rPr kumimoji="1" lang="en-US" altLang="en-US" sz="4000" dirty="0">
                <a:solidFill>
                  <a:srgbClr val="002060"/>
                </a:solidFill>
                <a:latin typeface="Arial" panose="020B0604020202020204" pitchFamily="34" charset="0"/>
                <a:cs typeface="Arial" panose="020B0604020202020204" pitchFamily="34" charset="0"/>
              </a:rPr>
              <a:t> </a:t>
            </a:r>
            <a:r>
              <a:rPr kumimoji="1" lang="en-US" altLang="en-US" sz="4000" dirty="0" err="1">
                <a:solidFill>
                  <a:srgbClr val="002060"/>
                </a:solidFill>
                <a:latin typeface="Arial" panose="020B0604020202020204" pitchFamily="34" charset="0"/>
                <a:cs typeface="Arial" panose="020B0604020202020204" pitchFamily="34" charset="0"/>
              </a:rPr>
              <a:t>gì</a:t>
            </a:r>
            <a:r>
              <a:rPr kumimoji="1" lang="en-US" altLang="en-US" sz="4000" dirty="0">
                <a:solidFill>
                  <a:srgbClr val="002060"/>
                </a:solidFill>
                <a:latin typeface="Arial" panose="020B0604020202020204" pitchFamily="34" charset="0"/>
                <a:cs typeface="Arial" panose="020B0604020202020204" pitchFamily="34" charset="0"/>
              </a:rPr>
              <a:t> ?</a:t>
            </a:r>
            <a:endParaRPr lang="en-US" altLang="en-US" sz="4000" dirty="0">
              <a:solidFill>
                <a:srgbClr val="002060"/>
              </a:solidFill>
              <a:latin typeface="Arial" panose="020B0604020202020204" pitchFamily="34" charset="0"/>
              <a:cs typeface="Arial" panose="020B0604020202020204" pitchFamily="34" charset="0"/>
            </a:endParaRPr>
          </a:p>
        </p:txBody>
      </p:sp>
      <p:sp>
        <p:nvSpPr>
          <p:cNvPr id="10243" name="Rectangle 3"/>
          <p:cNvSpPr>
            <a:spLocks noGrp="1" noChangeArrowheads="1"/>
          </p:cNvSpPr>
          <p:nvPr>
            <p:ph type="body" idx="1"/>
          </p:nvPr>
        </p:nvSpPr>
        <p:spPr>
          <a:xfrm>
            <a:off x="957943" y="1491343"/>
            <a:ext cx="8229600" cy="5029200"/>
          </a:xfrm>
        </p:spPr>
        <p:txBody>
          <a:bodyPr/>
          <a:lstStyle/>
          <a:p>
            <a:pPr marL="0" indent="0">
              <a:spcBef>
                <a:spcPts val="600"/>
              </a:spcBef>
              <a:buNone/>
            </a:pPr>
            <a:r>
              <a:rPr lang="en-US" altLang="en-US" dirty="0"/>
              <a:t>* </a:t>
            </a:r>
            <a:r>
              <a:rPr lang="en-US" altLang="en-US" dirty="0" err="1"/>
              <a:t>Phân</a:t>
            </a:r>
            <a:r>
              <a:rPr lang="en-US" altLang="en-US" dirty="0"/>
              <a:t> </a:t>
            </a:r>
            <a:r>
              <a:rPr lang="en-US" altLang="en-US" dirty="0" err="1"/>
              <a:t>hóa</a:t>
            </a:r>
            <a:r>
              <a:rPr lang="en-US" altLang="en-US" dirty="0"/>
              <a:t> </a:t>
            </a:r>
            <a:r>
              <a:rPr lang="en-US" altLang="en-US" dirty="0" err="1"/>
              <a:t>giữa</a:t>
            </a:r>
            <a:r>
              <a:rPr lang="en-US" altLang="en-US" dirty="0"/>
              <a:t> </a:t>
            </a:r>
            <a:r>
              <a:rPr lang="en-US" altLang="en-US" dirty="0" err="1"/>
              <a:t>các</a:t>
            </a:r>
            <a:r>
              <a:rPr lang="en-US" altLang="en-US" dirty="0"/>
              <a:t> </a:t>
            </a:r>
            <a:r>
              <a:rPr lang="en-US" altLang="en-US" dirty="0" err="1"/>
              <a:t>quốc</a:t>
            </a:r>
            <a:r>
              <a:rPr lang="en-US" altLang="en-US" dirty="0"/>
              <a:t> </a:t>
            </a:r>
            <a:r>
              <a:rPr lang="en-US" altLang="en-US" dirty="0" err="1"/>
              <a:t>gia</a:t>
            </a:r>
            <a:r>
              <a:rPr lang="en-US" altLang="en-US" dirty="0"/>
              <a:t> </a:t>
            </a:r>
            <a:r>
              <a:rPr lang="en-US" altLang="en-US" dirty="0" err="1"/>
              <a:t>giàu</a:t>
            </a:r>
            <a:r>
              <a:rPr lang="en-US" altLang="en-US" dirty="0"/>
              <a:t> </a:t>
            </a:r>
            <a:r>
              <a:rPr lang="en-US" altLang="en-US" dirty="0" err="1"/>
              <a:t>nghèo</a:t>
            </a:r>
            <a:r>
              <a:rPr lang="en-US" altLang="en-US" dirty="0"/>
              <a:t> </a:t>
            </a:r>
            <a:r>
              <a:rPr lang="en-US" altLang="en-US" dirty="0" err="1"/>
              <a:t>về</a:t>
            </a:r>
            <a:r>
              <a:rPr lang="en-US" altLang="en-US" dirty="0"/>
              <a:t> </a:t>
            </a:r>
            <a:r>
              <a:rPr lang="en-US" altLang="en-US" dirty="0" err="1"/>
              <a:t>phát</a:t>
            </a:r>
            <a:r>
              <a:rPr lang="en-US" altLang="en-US" dirty="0"/>
              <a:t> </a:t>
            </a:r>
            <a:r>
              <a:rPr lang="en-US" altLang="en-US" dirty="0" err="1"/>
              <a:t>triển</a:t>
            </a:r>
            <a:r>
              <a:rPr lang="en-US" altLang="en-US" dirty="0"/>
              <a:t> CNTT</a:t>
            </a:r>
          </a:p>
          <a:p>
            <a:pPr marL="0" indent="0">
              <a:spcBef>
                <a:spcPts val="600"/>
              </a:spcBef>
              <a:buNone/>
            </a:pPr>
            <a:r>
              <a:rPr lang="en-US" altLang="en-US" dirty="0"/>
              <a:t>* Tin </a:t>
            </a:r>
            <a:r>
              <a:rPr lang="en-US" altLang="en-US" dirty="0" err="1"/>
              <a:t>Tặc</a:t>
            </a:r>
            <a:endParaRPr lang="en-US" altLang="en-US" dirty="0"/>
          </a:p>
          <a:p>
            <a:pPr marL="857250" lvl="1" indent="-457200">
              <a:spcBef>
                <a:spcPts val="600"/>
              </a:spcBef>
              <a:buFontTx/>
              <a:buChar char="-"/>
            </a:pPr>
            <a:r>
              <a:rPr lang="en-US" altLang="en-US" dirty="0" err="1"/>
              <a:t>Virut</a:t>
            </a:r>
            <a:r>
              <a:rPr lang="en-US" altLang="en-US" dirty="0"/>
              <a:t> tin </a:t>
            </a:r>
            <a:r>
              <a:rPr lang="en-US" altLang="en-US" dirty="0" err="1"/>
              <a:t>học</a:t>
            </a:r>
            <a:r>
              <a:rPr lang="en-US" altLang="en-US" dirty="0"/>
              <a:t> :</a:t>
            </a:r>
          </a:p>
          <a:p>
            <a:pPr marL="857250" lvl="1" indent="-457200">
              <a:spcBef>
                <a:spcPts val="600"/>
              </a:spcBef>
              <a:buFontTx/>
              <a:buChar char="-"/>
            </a:pPr>
            <a:r>
              <a:rPr lang="en-US" altLang="en-US" dirty="0" err="1"/>
              <a:t>Xâm</a:t>
            </a:r>
            <a:r>
              <a:rPr lang="en-US" altLang="en-US" dirty="0"/>
              <a:t> </a:t>
            </a:r>
            <a:r>
              <a:rPr lang="en-US" altLang="en-US" dirty="0" err="1"/>
              <a:t>phạm</a:t>
            </a:r>
            <a:r>
              <a:rPr lang="en-US" altLang="en-US" dirty="0"/>
              <a:t> </a:t>
            </a:r>
            <a:r>
              <a:rPr lang="en-US" altLang="en-US" dirty="0" err="1"/>
              <a:t>máy</a:t>
            </a:r>
            <a:r>
              <a:rPr lang="en-US" altLang="en-US" dirty="0"/>
              <a:t> </a:t>
            </a:r>
            <a:r>
              <a:rPr lang="en-US" altLang="en-US" dirty="0" err="1"/>
              <a:t>trái</a:t>
            </a:r>
            <a:r>
              <a:rPr lang="en-US" altLang="en-US" dirty="0"/>
              <a:t> </a:t>
            </a:r>
            <a:r>
              <a:rPr lang="en-US" altLang="en-US" dirty="0" err="1"/>
              <a:t>phép</a:t>
            </a:r>
            <a:r>
              <a:rPr lang="en-US" altLang="en-US" dirty="0"/>
              <a:t>:</a:t>
            </a:r>
          </a:p>
          <a:p>
            <a:pPr marL="857250" lvl="1" indent="-457200">
              <a:spcBef>
                <a:spcPts val="600"/>
              </a:spcBef>
              <a:buFontTx/>
              <a:buChar char="-"/>
            </a:pPr>
            <a:r>
              <a:rPr lang="en-US" altLang="en-US" dirty="0" err="1"/>
              <a:t>Tấn</a:t>
            </a:r>
            <a:r>
              <a:rPr lang="en-US" altLang="en-US" dirty="0"/>
              <a:t> </a:t>
            </a:r>
            <a:r>
              <a:rPr lang="en-US" altLang="en-US" dirty="0" err="1"/>
              <a:t>công</a:t>
            </a:r>
            <a:r>
              <a:rPr lang="en-US" altLang="en-US" dirty="0"/>
              <a:t> </a:t>
            </a:r>
            <a:r>
              <a:rPr lang="en-US" altLang="en-US" dirty="0" err="1"/>
              <a:t>gây</a:t>
            </a:r>
            <a:r>
              <a:rPr lang="en-US" altLang="en-US" dirty="0"/>
              <a:t> </a:t>
            </a:r>
            <a:r>
              <a:rPr lang="en-US" altLang="en-US" dirty="0" err="1"/>
              <a:t>tê</a:t>
            </a:r>
            <a:r>
              <a:rPr lang="en-US" altLang="en-US" dirty="0"/>
              <a:t> </a:t>
            </a:r>
            <a:r>
              <a:rPr lang="en-US" altLang="en-US" dirty="0" err="1"/>
              <a:t>liệt</a:t>
            </a:r>
            <a:r>
              <a:rPr lang="en-US" altLang="en-US" dirty="0"/>
              <a:t> :</a:t>
            </a:r>
          </a:p>
          <a:p>
            <a:pPr marL="0" indent="0">
              <a:spcBef>
                <a:spcPts val="600"/>
              </a:spcBef>
              <a:buNone/>
            </a:pPr>
            <a:r>
              <a:rPr lang="en-US" altLang="en-US" dirty="0"/>
              <a:t>* Internet:</a:t>
            </a:r>
          </a:p>
          <a:p>
            <a:pPr marL="857250" lvl="1" indent="-457200">
              <a:spcBef>
                <a:spcPts val="600"/>
              </a:spcBef>
              <a:buFontTx/>
              <a:buChar char="-"/>
            </a:pPr>
            <a:r>
              <a:rPr lang="en-US" altLang="en-US" dirty="0" err="1"/>
              <a:t>Phát</a:t>
            </a:r>
            <a:r>
              <a:rPr lang="en-US" altLang="en-US" dirty="0"/>
              <a:t> </a:t>
            </a:r>
            <a:r>
              <a:rPr lang="en-US" altLang="en-US" dirty="0" err="1"/>
              <a:t>tán</a:t>
            </a:r>
            <a:r>
              <a:rPr lang="en-US" altLang="en-US" dirty="0"/>
              <a:t> </a:t>
            </a:r>
            <a:r>
              <a:rPr lang="en-US" altLang="en-US" dirty="0" err="1"/>
              <a:t>tài</a:t>
            </a:r>
            <a:r>
              <a:rPr lang="en-US" altLang="en-US" dirty="0"/>
              <a:t> </a:t>
            </a:r>
            <a:r>
              <a:rPr lang="en-US" altLang="en-US" dirty="0" err="1"/>
              <a:t>liệu</a:t>
            </a:r>
            <a:r>
              <a:rPr lang="en-US" altLang="en-US" dirty="0"/>
              <a:t> </a:t>
            </a:r>
            <a:r>
              <a:rPr lang="en-US" altLang="en-US" dirty="0" err="1"/>
              <a:t>xấu</a:t>
            </a:r>
            <a:endParaRPr lang="en-US" altLang="en-US" dirty="0"/>
          </a:p>
          <a:p>
            <a:pPr marL="857250" lvl="1" indent="-457200">
              <a:spcBef>
                <a:spcPts val="600"/>
              </a:spcBef>
              <a:buFontTx/>
              <a:buChar char="-"/>
            </a:pPr>
            <a:r>
              <a:rPr lang="en-US" altLang="en-US" dirty="0"/>
              <a:t>Vi </a:t>
            </a:r>
            <a:r>
              <a:rPr lang="en-US" altLang="en-US" dirty="0" err="1"/>
              <a:t>phạm</a:t>
            </a:r>
            <a:r>
              <a:rPr lang="en-US" altLang="en-US" dirty="0"/>
              <a:t> </a:t>
            </a:r>
            <a:r>
              <a:rPr lang="en-US" altLang="en-US" dirty="0" err="1"/>
              <a:t>đời</a:t>
            </a:r>
            <a:r>
              <a:rPr lang="en-US" altLang="en-US" dirty="0"/>
              <a:t> </a:t>
            </a:r>
            <a:r>
              <a:rPr lang="en-US" altLang="en-US" dirty="0" err="1"/>
              <a:t>sống</a:t>
            </a:r>
            <a:r>
              <a:rPr lang="en-US" altLang="en-US" dirty="0"/>
              <a:t> </a:t>
            </a:r>
            <a:r>
              <a:rPr lang="en-US" altLang="en-US" dirty="0" err="1"/>
              <a:t>riêng</a:t>
            </a:r>
            <a:r>
              <a:rPr lang="en-US" altLang="en-US" dirty="0"/>
              <a:t> </a:t>
            </a:r>
            <a:r>
              <a:rPr lang="en-US" altLang="en-US" dirty="0" err="1"/>
              <a:t>tư</a:t>
            </a:r>
            <a:endParaRPr lang="en-US" altLang="en-US" dirty="0"/>
          </a:p>
          <a:p>
            <a:pPr marL="0" indent="0">
              <a:spcBef>
                <a:spcPts val="600"/>
              </a:spcBef>
              <a:buNone/>
            </a:pPr>
            <a:r>
              <a:rPr lang="en-US" altLang="en-US" dirty="0"/>
              <a:t>* </a:t>
            </a:r>
            <a:r>
              <a:rPr lang="en-US" altLang="en-US" dirty="0" err="1"/>
              <a:t>Ngoài</a:t>
            </a:r>
            <a:r>
              <a:rPr lang="en-US" altLang="en-US" dirty="0"/>
              <a:t> ra: </a:t>
            </a:r>
            <a:r>
              <a:rPr lang="en-US" altLang="en-US" dirty="0" err="1"/>
              <a:t>nghiện</a:t>
            </a:r>
            <a:r>
              <a:rPr lang="en-US" altLang="en-US" dirty="0"/>
              <a:t> game, </a:t>
            </a:r>
            <a:r>
              <a:rPr lang="en-US" altLang="en-US" dirty="0" err="1"/>
              <a:t>không</a:t>
            </a:r>
            <a:r>
              <a:rPr lang="en-US" altLang="en-US" dirty="0"/>
              <a:t> </a:t>
            </a:r>
            <a:r>
              <a:rPr lang="en-US" altLang="en-US" dirty="0" err="1"/>
              <a:t>rời</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động</a:t>
            </a:r>
            <a:r>
              <a:rPr lang="en-US" altLang="en-US" dirty="0"/>
              <a:t>  </a:t>
            </a:r>
          </a:p>
        </p:txBody>
      </p:sp>
      <p:pic>
        <p:nvPicPr>
          <p:cNvPr id="5" name="Picture 2" descr="Danh sách 10 quốc gia có lưu lượng tấn công mạng lớn nhất thế giớ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75" y="1905001"/>
            <a:ext cx="4086225" cy="2715583"/>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6629401" y="4544384"/>
            <a:ext cx="3757375" cy="307777"/>
          </a:xfrm>
          <a:prstGeom prst="rect">
            <a:avLst/>
          </a:prstGeom>
          <a:noFill/>
        </p:spPr>
        <p:txBody>
          <a:bodyPr wrap="none" rtlCol="0">
            <a:spAutoFit/>
          </a:bodyPr>
          <a:lstStyle/>
          <a:p>
            <a:r>
              <a:rPr lang="en-US" sz="1400"/>
              <a:t>10 quốc gia có lưu lượng tấn công mạng lớn nhất</a:t>
            </a:r>
          </a:p>
        </p:txBody>
      </p:sp>
    </p:spTree>
    <p:extLst>
      <p:ext uri="{BB962C8B-B14F-4D97-AF65-F5344CB8AC3E}">
        <p14:creationId xmlns:p14="http://schemas.microsoft.com/office/powerpoint/2010/main" val="590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r>
              <a:rPr lang="en-US" altLang="en-US" sz="4000" dirty="0" err="1">
                <a:solidFill>
                  <a:srgbClr val="002060"/>
                </a:solidFill>
                <a:latin typeface="Arial" panose="020B0604020202020204" pitchFamily="34" charset="0"/>
                <a:cs typeface="Arial" panose="020B0604020202020204" pitchFamily="34" charset="0"/>
              </a:rPr>
              <a:t>Cấp</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phép</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và</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các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tiêu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chuẩn</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sản</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phẩm</a:t>
            </a:r>
            <a:r>
              <a:rPr lang="en-US" altLang="en-US" sz="4000" dirty="0">
                <a:solidFill>
                  <a:srgbClr val="002060"/>
                </a:solidFill>
                <a:latin typeface="Arial" panose="020B0604020202020204" pitchFamily="34" charset="0"/>
                <a:cs typeface="Arial" panose="020B0604020202020204" pitchFamily="34" charset="0"/>
              </a:rPr>
              <a:t> CNTT</a:t>
            </a:r>
          </a:p>
        </p:txBody>
      </p:sp>
      <p:sp>
        <p:nvSpPr>
          <p:cNvPr id="126979" name="Rectangle 3"/>
          <p:cNvSpPr>
            <a:spLocks noGrp="1" noChangeArrowheads="1"/>
          </p:cNvSpPr>
          <p:nvPr>
            <p:ph type="body" idx="1"/>
          </p:nvPr>
        </p:nvSpPr>
        <p:spPr>
          <a:xfrm>
            <a:off x="838199" y="1600200"/>
            <a:ext cx="10602687" cy="4820557"/>
          </a:xfrm>
        </p:spPr>
        <p:txBody>
          <a:bodyPr>
            <a:normAutofit/>
          </a:bodyPr>
          <a:lstStyle/>
          <a:p>
            <a:pPr>
              <a:lnSpc>
                <a:spcPct val="80000"/>
              </a:lnSpc>
              <a:buFont typeface="Wingdings" pitchFamily="2" charset="2"/>
              <a:buNone/>
            </a:pPr>
            <a:r>
              <a:rPr lang="en-US" altLang="en-US" sz="2000" b="1" dirty="0"/>
              <a:t>A. </a:t>
            </a:r>
            <a:r>
              <a:rPr lang="en-US" altLang="en-US" sz="2000" b="1" dirty="0" err="1"/>
              <a:t>Cấp</a:t>
            </a:r>
            <a:r>
              <a:rPr lang="en-US" altLang="en-US" sz="2000" b="1" dirty="0"/>
              <a:t> </a:t>
            </a:r>
            <a:r>
              <a:rPr lang="en-US" altLang="en-US" sz="2000" b="1" dirty="0" err="1"/>
              <a:t>phép</a:t>
            </a:r>
            <a:endParaRPr lang="en-US" altLang="en-US" sz="2000" b="1" dirty="0"/>
          </a:p>
          <a:p>
            <a:pPr marL="0" indent="0">
              <a:lnSpc>
                <a:spcPct val="80000"/>
              </a:lnSpc>
              <a:buNone/>
            </a:pPr>
            <a:r>
              <a:rPr lang="en-US" altLang="en-US" sz="2000" dirty="0" err="1"/>
              <a:t>Có</a:t>
            </a:r>
            <a:r>
              <a:rPr lang="en-US" altLang="en-US" sz="2000" dirty="0"/>
              <a:t> 4 </a:t>
            </a:r>
            <a:r>
              <a:rPr lang="en-US" altLang="en-US" sz="2000" dirty="0" err="1"/>
              <a:t>loại</a:t>
            </a:r>
            <a:r>
              <a:rPr lang="en-US" altLang="en-US" sz="2000" dirty="0"/>
              <a:t> </a:t>
            </a:r>
            <a:r>
              <a:rPr lang="en-US" altLang="en-US" sz="2000" dirty="0" err="1"/>
              <a:t>dịch</a:t>
            </a:r>
            <a:r>
              <a:rPr lang="en-US" altLang="en-US" sz="2000" dirty="0"/>
              <a:t> </a:t>
            </a:r>
            <a:r>
              <a:rPr lang="en-US" altLang="en-US" sz="2000" dirty="0" err="1"/>
              <a:t>vụ</a:t>
            </a:r>
            <a:r>
              <a:rPr lang="en-US" altLang="en-US" sz="2000" dirty="0"/>
              <a:t> CNTT </a:t>
            </a:r>
            <a:r>
              <a:rPr lang="en-US" altLang="en-US" sz="2000" dirty="0" err="1"/>
              <a:t>phải</a:t>
            </a:r>
            <a:r>
              <a:rPr lang="en-US" altLang="en-US" sz="2000" dirty="0"/>
              <a:t> </a:t>
            </a:r>
            <a:r>
              <a:rPr lang="en-US" altLang="en-US" sz="2000" dirty="0" err="1"/>
              <a:t>có</a:t>
            </a:r>
            <a:r>
              <a:rPr lang="en-US" altLang="en-US" sz="2000" dirty="0"/>
              <a:t> </a:t>
            </a:r>
            <a:r>
              <a:rPr lang="en-US" altLang="en-US" sz="2000" dirty="0" err="1"/>
              <a:t>giấy</a:t>
            </a:r>
            <a:r>
              <a:rPr lang="en-US" altLang="en-US" sz="2000" dirty="0"/>
              <a:t> </a:t>
            </a:r>
            <a:r>
              <a:rPr lang="en-US" altLang="en-US" sz="2000" dirty="0" err="1"/>
              <a:t>phép</a:t>
            </a:r>
            <a:r>
              <a:rPr lang="en-US" altLang="en-US" sz="2000" dirty="0"/>
              <a:t> </a:t>
            </a:r>
            <a:r>
              <a:rPr lang="en-US" altLang="en-US" sz="2000" dirty="0" err="1"/>
              <a:t>của</a:t>
            </a:r>
            <a:r>
              <a:rPr lang="en-US" altLang="en-US" sz="2000" dirty="0"/>
              <a:t> </a:t>
            </a:r>
            <a:r>
              <a:rPr lang="en-US" altLang="en-US" sz="2000" dirty="0" err="1"/>
              <a:t>Bộ</a:t>
            </a:r>
            <a:r>
              <a:rPr lang="en-US" altLang="en-US" sz="2000" dirty="0"/>
              <a:t> TT&amp;TT </a:t>
            </a:r>
            <a:r>
              <a:rPr lang="en-US" altLang="en-US" sz="2000" dirty="0" err="1"/>
              <a:t>mới</a:t>
            </a:r>
            <a:r>
              <a:rPr lang="en-US" altLang="en-US" sz="2000" dirty="0"/>
              <a:t> </a:t>
            </a:r>
            <a:r>
              <a:rPr lang="en-US" altLang="en-US" sz="2000" dirty="0" err="1"/>
              <a:t>được</a:t>
            </a:r>
            <a:r>
              <a:rPr lang="en-US" altLang="en-US" sz="2000" dirty="0"/>
              <a:t> </a:t>
            </a:r>
            <a:r>
              <a:rPr lang="en-US" altLang="en-US" sz="2000" dirty="0" err="1"/>
              <a:t>phép</a:t>
            </a:r>
            <a:r>
              <a:rPr lang="en-US" altLang="en-US" sz="2000" dirty="0"/>
              <a:t> </a:t>
            </a:r>
            <a:r>
              <a:rPr lang="en-US" altLang="en-US" sz="2000" dirty="0" err="1"/>
              <a:t>cung</a:t>
            </a:r>
            <a:r>
              <a:rPr lang="en-US" altLang="en-US" sz="2000" dirty="0"/>
              <a:t> </a:t>
            </a:r>
            <a:r>
              <a:rPr lang="en-US" altLang="en-US" sz="2000" dirty="0" err="1"/>
              <a:t>cấp</a:t>
            </a:r>
            <a:r>
              <a:rPr lang="en-US" altLang="en-US" sz="2000" dirty="0"/>
              <a:t> </a:t>
            </a:r>
          </a:p>
          <a:p>
            <a:pPr lvl="1">
              <a:lnSpc>
                <a:spcPct val="80000"/>
              </a:lnSpc>
            </a:pPr>
            <a:r>
              <a:rPr lang="en-US" altLang="en-US" sz="2000" dirty="0" err="1"/>
              <a:t>Dịch</a:t>
            </a:r>
            <a:r>
              <a:rPr lang="en-US" altLang="en-US" sz="2000" dirty="0"/>
              <a:t> </a:t>
            </a:r>
            <a:r>
              <a:rPr lang="en-US" altLang="en-US" sz="2000" dirty="0" err="1"/>
              <a:t>vụ</a:t>
            </a:r>
            <a:r>
              <a:rPr lang="en-US" altLang="en-US" sz="2000" dirty="0"/>
              <a:t> </a:t>
            </a:r>
            <a:r>
              <a:rPr lang="en-US" altLang="en-US" sz="2000" dirty="0" err="1"/>
              <a:t>cổng</a:t>
            </a:r>
            <a:r>
              <a:rPr lang="en-US" altLang="en-US" sz="2000" dirty="0"/>
              <a:t> </a:t>
            </a:r>
            <a:r>
              <a:rPr lang="en-US" altLang="en-US" sz="2000" dirty="0" err="1"/>
              <a:t>tìm</a:t>
            </a:r>
            <a:r>
              <a:rPr lang="en-US" altLang="en-US" sz="2000" dirty="0"/>
              <a:t> </a:t>
            </a:r>
            <a:r>
              <a:rPr lang="en-US" altLang="en-US" sz="2000" dirty="0" err="1"/>
              <a:t>kiếm</a:t>
            </a:r>
            <a:r>
              <a:rPr lang="en-US" altLang="en-US" sz="2000" dirty="0"/>
              <a:t> </a:t>
            </a:r>
            <a:r>
              <a:rPr lang="en-US" altLang="en-US" sz="2000" dirty="0" err="1"/>
              <a:t>thông</a:t>
            </a:r>
            <a:r>
              <a:rPr lang="en-US" altLang="en-US" sz="2000" dirty="0"/>
              <a:t> tin </a:t>
            </a:r>
            <a:r>
              <a:rPr lang="en-US" altLang="en-US" sz="2000" dirty="0" err="1"/>
              <a:t>trên</a:t>
            </a:r>
            <a:r>
              <a:rPr lang="en-US" altLang="en-US" sz="2000" dirty="0"/>
              <a:t> </a:t>
            </a:r>
            <a:r>
              <a:rPr lang="en-US" altLang="en-US" sz="2000" dirty="0" err="1"/>
              <a:t>mạng</a:t>
            </a:r>
            <a:r>
              <a:rPr lang="en-US" altLang="en-US" sz="2000" dirty="0"/>
              <a:t>; </a:t>
            </a:r>
          </a:p>
          <a:p>
            <a:pPr lvl="1">
              <a:lnSpc>
                <a:spcPct val="80000"/>
              </a:lnSpc>
            </a:pPr>
            <a:r>
              <a:rPr lang="en-US" altLang="en-US" sz="2000" dirty="0" err="1"/>
              <a:t>Dịch</a:t>
            </a:r>
            <a:r>
              <a:rPr lang="en-US" altLang="en-US" sz="2000" dirty="0"/>
              <a:t> </a:t>
            </a:r>
            <a:r>
              <a:rPr lang="en-US" altLang="en-US" sz="2000" dirty="0" err="1"/>
              <a:t>vụ</a:t>
            </a:r>
            <a:r>
              <a:rPr lang="en-US" altLang="en-US" sz="2000" dirty="0"/>
              <a:t> </a:t>
            </a:r>
            <a:r>
              <a:rPr lang="en-US" altLang="en-US" sz="2000" dirty="0" err="1"/>
              <a:t>tân</a:t>
            </a:r>
            <a:r>
              <a:rPr lang="en-US" altLang="en-US" sz="2000" dirty="0"/>
              <a:t> </a:t>
            </a:r>
            <a:r>
              <a:rPr lang="en-US" altLang="en-US" sz="2000" dirty="0" err="1"/>
              <a:t>trang</a:t>
            </a:r>
            <a:r>
              <a:rPr lang="en-US" altLang="en-US" sz="2000" dirty="0"/>
              <a:t>, </a:t>
            </a:r>
            <a:r>
              <a:rPr lang="en-US" altLang="en-US" sz="2000" dirty="0" err="1"/>
              <a:t>tái</a:t>
            </a:r>
            <a:r>
              <a:rPr lang="en-US" altLang="en-US" sz="2000" dirty="0"/>
              <a:t> </a:t>
            </a:r>
            <a:r>
              <a:rPr lang="en-US" altLang="en-US" sz="2000" dirty="0" err="1"/>
              <a:t>chế</a:t>
            </a:r>
            <a:r>
              <a:rPr lang="en-US" altLang="en-US" sz="2000" dirty="0"/>
              <a:t>, </a:t>
            </a:r>
            <a:r>
              <a:rPr lang="en-US" altLang="en-US" sz="2000" dirty="0" err="1"/>
              <a:t>làm</a:t>
            </a:r>
            <a:r>
              <a:rPr lang="en-US" altLang="en-US" sz="2000" dirty="0"/>
              <a:t> </a:t>
            </a:r>
            <a:r>
              <a:rPr lang="en-US" altLang="en-US" sz="2000" dirty="0" err="1"/>
              <a:t>mới</a:t>
            </a:r>
            <a:r>
              <a:rPr lang="en-US" altLang="en-US" sz="2000" dirty="0"/>
              <a:t> </a:t>
            </a:r>
            <a:r>
              <a:rPr lang="en-US" altLang="en-US" sz="2000" dirty="0" err="1"/>
              <a:t>hàng</a:t>
            </a:r>
            <a:r>
              <a:rPr lang="en-US" altLang="en-US" sz="2000" dirty="0"/>
              <a:t> </a:t>
            </a:r>
            <a:r>
              <a:rPr lang="en-US" altLang="en-US" sz="2000" dirty="0" err="1"/>
              <a:t>loạt</a:t>
            </a:r>
            <a:r>
              <a:rPr lang="en-US" altLang="en-US" sz="2000" dirty="0"/>
              <a:t> </a:t>
            </a:r>
            <a:r>
              <a:rPr lang="en-US" altLang="en-US" sz="2000" dirty="0" err="1"/>
              <a:t>các</a:t>
            </a:r>
            <a:r>
              <a:rPr lang="en-US" altLang="en-US" sz="2000" dirty="0"/>
              <a:t> </a:t>
            </a:r>
            <a:r>
              <a:rPr lang="en-US" altLang="en-US" sz="2000" dirty="0" err="1"/>
              <a:t>sản</a:t>
            </a:r>
            <a:r>
              <a:rPr lang="en-US" altLang="en-US" sz="2000" dirty="0"/>
              <a:t> </a:t>
            </a:r>
            <a:r>
              <a:rPr lang="en-US" altLang="en-US" sz="2000" dirty="0" err="1"/>
              <a:t>phẩm</a:t>
            </a:r>
            <a:r>
              <a:rPr lang="en-US" altLang="en-US" sz="2000" dirty="0"/>
              <a:t> </a:t>
            </a:r>
            <a:r>
              <a:rPr lang="en-US" altLang="en-US" sz="2000" dirty="0" err="1"/>
              <a:t>phần</a:t>
            </a:r>
            <a:r>
              <a:rPr lang="en-US" altLang="en-US" sz="2000" dirty="0"/>
              <a:t> </a:t>
            </a:r>
            <a:r>
              <a:rPr lang="en-US" altLang="en-US" sz="2000" dirty="0" err="1"/>
              <a:t>cứng</a:t>
            </a:r>
            <a:r>
              <a:rPr lang="en-US" altLang="en-US" sz="2000" dirty="0"/>
              <a:t>, </a:t>
            </a:r>
            <a:r>
              <a:rPr lang="en-US" altLang="en-US" sz="2000" dirty="0" err="1"/>
              <a:t>điện</a:t>
            </a:r>
            <a:r>
              <a:rPr lang="en-US" altLang="en-US" sz="2000" dirty="0"/>
              <a:t> </a:t>
            </a:r>
            <a:r>
              <a:rPr lang="en-US" altLang="en-US" sz="2000" dirty="0" err="1"/>
              <a:t>tử</a:t>
            </a:r>
            <a:r>
              <a:rPr lang="en-US" altLang="en-US" sz="2000" dirty="0"/>
              <a:t>; </a:t>
            </a:r>
          </a:p>
          <a:p>
            <a:pPr lvl="1">
              <a:lnSpc>
                <a:spcPct val="80000"/>
              </a:lnSpc>
            </a:pPr>
            <a:r>
              <a:rPr lang="en-US" altLang="en-US" sz="2000" dirty="0" err="1"/>
              <a:t>Dịch</a:t>
            </a:r>
            <a:r>
              <a:rPr lang="en-US" altLang="en-US" sz="2000" dirty="0"/>
              <a:t> </a:t>
            </a:r>
            <a:r>
              <a:rPr lang="en-US" altLang="en-US" sz="2000" dirty="0" err="1"/>
              <a:t>vụ</a:t>
            </a:r>
            <a:r>
              <a:rPr lang="en-US" altLang="en-US" sz="2000" dirty="0"/>
              <a:t> </a:t>
            </a:r>
            <a:r>
              <a:rPr lang="en-US" altLang="en-US" sz="2000" dirty="0" err="1"/>
              <a:t>trung</a:t>
            </a:r>
            <a:r>
              <a:rPr lang="en-US" altLang="en-US" sz="2000" dirty="0"/>
              <a:t> </a:t>
            </a:r>
            <a:r>
              <a:rPr lang="en-US" altLang="en-US" sz="2000" dirty="0" err="1"/>
              <a:t>tâm</a:t>
            </a:r>
            <a:r>
              <a:rPr lang="en-US" altLang="en-US" sz="2000" dirty="0"/>
              <a:t> </a:t>
            </a:r>
            <a:r>
              <a:rPr lang="en-US" altLang="en-US" sz="2000" dirty="0" err="1"/>
              <a:t>dữ</a:t>
            </a:r>
            <a:r>
              <a:rPr lang="en-US" altLang="en-US" sz="2000" dirty="0"/>
              <a:t> </a:t>
            </a:r>
            <a:r>
              <a:rPr lang="en-US" altLang="en-US" sz="2000" dirty="0" err="1"/>
              <a:t>liệu</a:t>
            </a:r>
            <a:r>
              <a:rPr lang="en-US" altLang="en-US" sz="2000" dirty="0"/>
              <a:t>; </a:t>
            </a:r>
          </a:p>
          <a:p>
            <a:pPr lvl="1">
              <a:lnSpc>
                <a:spcPct val="80000"/>
              </a:lnSpc>
            </a:pPr>
            <a:r>
              <a:rPr lang="en-US" altLang="en-US" sz="2000" dirty="0" err="1"/>
              <a:t>Dịch</a:t>
            </a:r>
            <a:r>
              <a:rPr lang="en-US" altLang="en-US" sz="2000" dirty="0"/>
              <a:t> </a:t>
            </a:r>
            <a:r>
              <a:rPr lang="en-US" altLang="en-US" sz="2000" dirty="0" err="1"/>
              <a:t>vụ</a:t>
            </a:r>
            <a:r>
              <a:rPr lang="en-US" altLang="en-US" sz="2000" dirty="0"/>
              <a:t> </a:t>
            </a:r>
            <a:r>
              <a:rPr lang="en-US" altLang="en-US" sz="2000" dirty="0" err="1"/>
              <a:t>điện</a:t>
            </a:r>
            <a:r>
              <a:rPr lang="en-US" altLang="en-US" sz="2000" dirty="0"/>
              <a:t> </a:t>
            </a:r>
            <a:r>
              <a:rPr lang="en-US" altLang="en-US" sz="2000" dirty="0" err="1"/>
              <a:t>toán</a:t>
            </a:r>
            <a:r>
              <a:rPr lang="en-US" altLang="en-US" sz="2000" dirty="0"/>
              <a:t> </a:t>
            </a:r>
            <a:r>
              <a:rPr lang="en-US" altLang="en-US" sz="2000" dirty="0" err="1"/>
              <a:t>đám</a:t>
            </a:r>
            <a:r>
              <a:rPr lang="en-US" altLang="en-US" sz="2000" dirty="0"/>
              <a:t> </a:t>
            </a:r>
            <a:r>
              <a:rPr lang="en-US" altLang="en-US" sz="2000" dirty="0" err="1"/>
              <a:t>mây</a:t>
            </a:r>
            <a:r>
              <a:rPr lang="en-US" altLang="en-US" sz="2000" dirty="0"/>
              <a:t>.</a:t>
            </a:r>
          </a:p>
          <a:p>
            <a:pPr marL="0" indent="0">
              <a:lnSpc>
                <a:spcPct val="80000"/>
              </a:lnSpc>
              <a:buNone/>
            </a:pPr>
            <a:r>
              <a:rPr lang="en-US" altLang="en-US" sz="2000" dirty="0" err="1"/>
              <a:t>Cả</a:t>
            </a:r>
            <a:r>
              <a:rPr lang="en-US" altLang="en-US" sz="2000" dirty="0"/>
              <a:t> 4 </a:t>
            </a:r>
            <a:r>
              <a:rPr lang="en-US" altLang="en-US" sz="2000" dirty="0" err="1"/>
              <a:t>loại</a:t>
            </a:r>
            <a:r>
              <a:rPr lang="en-US" altLang="en-US" sz="2000" dirty="0"/>
              <a:t> </a:t>
            </a:r>
            <a:r>
              <a:rPr lang="en-US" altLang="en-US" sz="2000" dirty="0" err="1"/>
              <a:t>dịch</a:t>
            </a:r>
            <a:r>
              <a:rPr lang="en-US" altLang="en-US" sz="2000" dirty="0"/>
              <a:t> </a:t>
            </a:r>
            <a:r>
              <a:rPr lang="en-US" altLang="en-US" sz="2000" dirty="0" err="1"/>
              <a:t>vụ</a:t>
            </a:r>
            <a:r>
              <a:rPr lang="en-US" altLang="en-US" sz="2000" dirty="0"/>
              <a:t> CNTT </a:t>
            </a:r>
            <a:r>
              <a:rPr lang="en-US" altLang="en-US" sz="2000" dirty="0" err="1"/>
              <a:t>đều</a:t>
            </a:r>
            <a:r>
              <a:rPr lang="en-US" altLang="en-US" sz="2000" dirty="0"/>
              <a:t> </a:t>
            </a:r>
            <a:r>
              <a:rPr lang="en-US" altLang="en-US" sz="2000" dirty="0" err="1"/>
              <a:t>phải</a:t>
            </a:r>
            <a:r>
              <a:rPr lang="en-US" altLang="en-US" sz="2000" dirty="0"/>
              <a:t> </a:t>
            </a:r>
            <a:r>
              <a:rPr lang="en-US" altLang="en-US" sz="2000" dirty="0" err="1"/>
              <a:t>đáp</a:t>
            </a:r>
            <a:r>
              <a:rPr lang="en-US" altLang="en-US" sz="2000" dirty="0"/>
              <a:t> </a:t>
            </a:r>
            <a:r>
              <a:rPr lang="en-US" altLang="en-US" sz="2000" dirty="0" err="1"/>
              <a:t>ứng</a:t>
            </a:r>
            <a:r>
              <a:rPr lang="en-US" altLang="en-US" sz="2000" dirty="0"/>
              <a:t> </a:t>
            </a:r>
            <a:r>
              <a:rPr lang="en-US" altLang="en-US" sz="2000" dirty="0" err="1"/>
              <a:t>một</a:t>
            </a:r>
            <a:r>
              <a:rPr lang="en-US" altLang="en-US" sz="2000" dirty="0"/>
              <a:t> </a:t>
            </a:r>
            <a:r>
              <a:rPr lang="en-US" altLang="en-US" sz="2000" dirty="0" err="1"/>
              <a:t>số</a:t>
            </a:r>
            <a:r>
              <a:rPr lang="en-US" altLang="en-US" sz="2000" dirty="0"/>
              <a:t> </a:t>
            </a:r>
            <a:r>
              <a:rPr lang="en-US" altLang="en-US" sz="2000" dirty="0" err="1"/>
              <a:t>điều</a:t>
            </a:r>
            <a:r>
              <a:rPr lang="en-US" altLang="en-US" sz="2000" dirty="0"/>
              <a:t> </a:t>
            </a:r>
            <a:r>
              <a:rPr lang="en-US" altLang="en-US" sz="2000" dirty="0" err="1"/>
              <a:t>kiện</a:t>
            </a:r>
            <a:r>
              <a:rPr lang="en-US" altLang="en-US" sz="2000" dirty="0"/>
              <a:t> </a:t>
            </a:r>
            <a:r>
              <a:rPr lang="en-US" altLang="en-US" sz="2000" dirty="0" err="1"/>
              <a:t>chung</a:t>
            </a:r>
            <a:r>
              <a:rPr lang="en-US" altLang="en-US" sz="2000" dirty="0"/>
              <a:t> </a:t>
            </a:r>
            <a:r>
              <a:rPr lang="en-US" altLang="en-US" sz="2000" dirty="0" err="1"/>
              <a:t>như</a:t>
            </a:r>
            <a:r>
              <a:rPr lang="en-US" altLang="en-US" sz="2000" dirty="0"/>
              <a:t>: </a:t>
            </a:r>
          </a:p>
          <a:p>
            <a:pPr lvl="1">
              <a:lnSpc>
                <a:spcPct val="80000"/>
              </a:lnSpc>
            </a:pPr>
            <a:r>
              <a:rPr lang="en-US" altLang="en-US" sz="2000" dirty="0" err="1"/>
              <a:t>Có</a:t>
            </a:r>
            <a:r>
              <a:rPr lang="en-US" altLang="en-US" sz="2000" dirty="0"/>
              <a:t> </a:t>
            </a:r>
            <a:r>
              <a:rPr lang="en-US" altLang="en-US" sz="2000" dirty="0" err="1"/>
              <a:t>đủ</a:t>
            </a:r>
            <a:r>
              <a:rPr lang="en-US" altLang="en-US" sz="2000" dirty="0"/>
              <a:t> </a:t>
            </a:r>
            <a:r>
              <a:rPr lang="en-US" altLang="en-US" sz="2000" dirty="0" err="1"/>
              <a:t>năng</a:t>
            </a:r>
            <a:r>
              <a:rPr lang="en-US" altLang="en-US" sz="2000" dirty="0"/>
              <a:t> </a:t>
            </a:r>
            <a:r>
              <a:rPr lang="en-US" altLang="en-US" sz="2000" dirty="0" err="1"/>
              <a:t>lực</a:t>
            </a:r>
            <a:r>
              <a:rPr lang="en-US" altLang="en-US" sz="2000" dirty="0"/>
              <a:t> </a:t>
            </a:r>
            <a:r>
              <a:rPr lang="en-US" altLang="en-US" sz="2000" dirty="0" err="1"/>
              <a:t>tài</a:t>
            </a:r>
            <a:r>
              <a:rPr lang="en-US" altLang="en-US" sz="2000" dirty="0"/>
              <a:t> </a:t>
            </a:r>
            <a:r>
              <a:rPr lang="en-US" altLang="en-US" sz="2000" dirty="0" err="1"/>
              <a:t>chính</a:t>
            </a:r>
            <a:r>
              <a:rPr lang="en-US" altLang="en-US" sz="2000" dirty="0"/>
              <a:t>, </a:t>
            </a:r>
            <a:r>
              <a:rPr lang="en-US" altLang="en-US" sz="2000" dirty="0" err="1"/>
              <a:t>nhân</a:t>
            </a:r>
            <a:r>
              <a:rPr lang="en-US" altLang="en-US" sz="2000" dirty="0"/>
              <a:t> </a:t>
            </a:r>
            <a:r>
              <a:rPr lang="en-US" altLang="en-US" sz="2000" dirty="0" err="1"/>
              <a:t>sự</a:t>
            </a:r>
            <a:r>
              <a:rPr lang="en-US" altLang="en-US" sz="2000" dirty="0"/>
              <a:t>, </a:t>
            </a:r>
            <a:r>
              <a:rPr lang="en-US" altLang="en-US" sz="2000" dirty="0" err="1"/>
              <a:t>phương</a:t>
            </a:r>
            <a:r>
              <a:rPr lang="en-US" altLang="en-US" sz="2000" dirty="0"/>
              <a:t> </a:t>
            </a:r>
            <a:r>
              <a:rPr lang="en-US" altLang="en-US" sz="2000" dirty="0" err="1"/>
              <a:t>tiện</a:t>
            </a:r>
            <a:r>
              <a:rPr lang="en-US" altLang="en-US" sz="2000" dirty="0"/>
              <a:t> </a:t>
            </a:r>
            <a:r>
              <a:rPr lang="en-US" altLang="en-US" sz="2000" dirty="0" err="1"/>
              <a:t>kỹ</a:t>
            </a:r>
            <a:r>
              <a:rPr lang="en-US" altLang="en-US" sz="2000" dirty="0"/>
              <a:t> </a:t>
            </a:r>
            <a:r>
              <a:rPr lang="en-US" altLang="en-US" sz="2000" dirty="0" err="1"/>
              <a:t>thuật</a:t>
            </a:r>
            <a:r>
              <a:rPr lang="en-US" altLang="en-US" sz="2000" dirty="0"/>
              <a:t> </a:t>
            </a:r>
            <a:r>
              <a:rPr lang="en-US" altLang="en-US" sz="2000" dirty="0" err="1"/>
              <a:t>phục</a:t>
            </a:r>
            <a:r>
              <a:rPr lang="en-US" altLang="en-US" sz="2000" dirty="0"/>
              <a:t> </a:t>
            </a:r>
            <a:r>
              <a:rPr lang="en-US" altLang="en-US" sz="2000" dirty="0" err="1"/>
              <a:t>vụ</a:t>
            </a:r>
            <a:r>
              <a:rPr lang="en-US" altLang="en-US" sz="2000" dirty="0"/>
              <a:t> </a:t>
            </a:r>
            <a:r>
              <a:rPr lang="en-US" altLang="en-US" sz="2000" dirty="0" err="1"/>
              <a:t>cho</a:t>
            </a:r>
            <a:r>
              <a:rPr lang="en-US" altLang="en-US" sz="2000" dirty="0"/>
              <a:t> </a:t>
            </a:r>
            <a:r>
              <a:rPr lang="en-US" altLang="en-US" sz="2000" dirty="0" err="1"/>
              <a:t>việc</a:t>
            </a:r>
            <a:r>
              <a:rPr lang="en-US" altLang="en-US" sz="2000" dirty="0"/>
              <a:t> </a:t>
            </a:r>
            <a:r>
              <a:rPr lang="en-US" altLang="en-US" sz="2000" dirty="0" err="1"/>
              <a:t>thiết</a:t>
            </a:r>
            <a:r>
              <a:rPr lang="en-US" altLang="en-US" sz="2000" dirty="0"/>
              <a:t> </a:t>
            </a:r>
            <a:r>
              <a:rPr lang="en-US" altLang="en-US" sz="2000" dirty="0" err="1"/>
              <a:t>lập</a:t>
            </a:r>
            <a:r>
              <a:rPr lang="en-US" altLang="en-US" sz="2000" dirty="0"/>
              <a:t>, </a:t>
            </a:r>
            <a:r>
              <a:rPr lang="en-US" altLang="en-US" sz="2000" dirty="0" err="1"/>
              <a:t>quản</a:t>
            </a:r>
            <a:r>
              <a:rPr lang="en-US" altLang="en-US" sz="2000" dirty="0"/>
              <a:t> </a:t>
            </a:r>
            <a:r>
              <a:rPr lang="en-US" altLang="en-US" sz="2000" dirty="0" err="1"/>
              <a:t>lý</a:t>
            </a:r>
            <a:r>
              <a:rPr lang="en-US" altLang="en-US" sz="2000" dirty="0"/>
              <a:t> </a:t>
            </a:r>
            <a:r>
              <a:rPr lang="en-US" altLang="en-US" sz="2000" dirty="0" err="1"/>
              <a:t>và</a:t>
            </a:r>
            <a:r>
              <a:rPr lang="en-US" altLang="en-US" sz="2000" dirty="0"/>
              <a:t> </a:t>
            </a:r>
            <a:r>
              <a:rPr lang="en-US" altLang="en-US" sz="2000" dirty="0" err="1"/>
              <a:t>vận</a:t>
            </a:r>
            <a:r>
              <a:rPr lang="en-US" altLang="en-US" sz="2000" dirty="0"/>
              <a:t> </a:t>
            </a:r>
            <a:r>
              <a:rPr lang="en-US" altLang="en-US" sz="2000" dirty="0" err="1"/>
              <a:t>hành</a:t>
            </a:r>
            <a:r>
              <a:rPr lang="en-US" altLang="en-US" sz="2000" dirty="0"/>
              <a:t> </a:t>
            </a:r>
            <a:r>
              <a:rPr lang="en-US" altLang="en-US" sz="2000" dirty="0" err="1"/>
              <a:t>hệ</a:t>
            </a:r>
            <a:r>
              <a:rPr lang="en-US" altLang="en-US" sz="2000" dirty="0"/>
              <a:t> </a:t>
            </a:r>
            <a:r>
              <a:rPr lang="en-US" altLang="en-US" sz="2000" dirty="0" err="1"/>
              <a:t>thống</a:t>
            </a:r>
            <a:r>
              <a:rPr lang="en-US" altLang="en-US" sz="2000" dirty="0"/>
              <a:t> </a:t>
            </a:r>
            <a:r>
              <a:rPr lang="en-US" altLang="en-US" sz="2000" dirty="0" err="1"/>
              <a:t>trang</a:t>
            </a:r>
            <a:r>
              <a:rPr lang="en-US" altLang="en-US" sz="2000" dirty="0"/>
              <a:t> </a:t>
            </a:r>
            <a:r>
              <a:rPr lang="en-US" altLang="en-US" sz="2000" dirty="0" err="1"/>
              <a:t>thiết</a:t>
            </a:r>
            <a:r>
              <a:rPr lang="en-US" altLang="en-US" sz="2000" dirty="0"/>
              <a:t> </a:t>
            </a:r>
            <a:r>
              <a:rPr lang="en-US" altLang="en-US" sz="2000" dirty="0" err="1"/>
              <a:t>bị</a:t>
            </a:r>
            <a:r>
              <a:rPr lang="en-US" altLang="en-US" sz="2000" dirty="0"/>
              <a:t>, </a:t>
            </a:r>
            <a:r>
              <a:rPr lang="en-US" altLang="en-US" sz="2000" dirty="0" err="1"/>
              <a:t>phần</a:t>
            </a:r>
            <a:r>
              <a:rPr lang="en-US" altLang="en-US" sz="2000" dirty="0"/>
              <a:t> </a:t>
            </a:r>
            <a:r>
              <a:rPr lang="en-US" altLang="en-US" sz="2000" dirty="0" err="1"/>
              <a:t>cứng</a:t>
            </a:r>
            <a:r>
              <a:rPr lang="en-US" altLang="en-US" sz="2000" dirty="0"/>
              <a:t>, </a:t>
            </a:r>
            <a:r>
              <a:rPr lang="en-US" altLang="en-US" sz="2000" dirty="0" err="1"/>
              <a:t>phần</a:t>
            </a:r>
            <a:r>
              <a:rPr lang="en-US" altLang="en-US" sz="2000" dirty="0"/>
              <a:t> </a:t>
            </a:r>
            <a:r>
              <a:rPr lang="en-US" altLang="en-US" sz="2000" dirty="0" err="1"/>
              <a:t>mềm</a:t>
            </a:r>
            <a:r>
              <a:rPr lang="en-US" altLang="en-US" sz="2000" dirty="0"/>
              <a:t>, </a:t>
            </a:r>
            <a:r>
              <a:rPr lang="en-US" altLang="en-US" sz="2000" dirty="0" err="1"/>
              <a:t>hạ</a:t>
            </a:r>
            <a:r>
              <a:rPr lang="en-US" altLang="en-US" sz="2000" dirty="0"/>
              <a:t> </a:t>
            </a:r>
            <a:r>
              <a:rPr lang="en-US" altLang="en-US" sz="2000" dirty="0" err="1"/>
              <a:t>tầng</a:t>
            </a:r>
            <a:r>
              <a:rPr lang="en-US" altLang="en-US" sz="2000" dirty="0"/>
              <a:t> </a:t>
            </a:r>
            <a:r>
              <a:rPr lang="en-US" altLang="en-US" sz="2000" dirty="0" err="1"/>
              <a:t>kỹ</a:t>
            </a:r>
            <a:r>
              <a:rPr lang="en-US" altLang="en-US" sz="2000" dirty="0"/>
              <a:t> </a:t>
            </a:r>
            <a:r>
              <a:rPr lang="en-US" altLang="en-US" sz="2000" dirty="0" err="1"/>
              <a:t>thuật</a:t>
            </a:r>
            <a:r>
              <a:rPr lang="en-US" altLang="en-US" sz="2000" dirty="0"/>
              <a:t>, </a:t>
            </a:r>
            <a:r>
              <a:rPr lang="en-US" altLang="en-US" sz="2000" dirty="0" err="1"/>
              <a:t>bộ</a:t>
            </a:r>
            <a:r>
              <a:rPr lang="en-US" altLang="en-US" sz="2000" dirty="0"/>
              <a:t> </a:t>
            </a:r>
            <a:r>
              <a:rPr lang="en-US" altLang="en-US" sz="2000" dirty="0" err="1"/>
              <a:t>máy</a:t>
            </a:r>
            <a:r>
              <a:rPr lang="en-US" altLang="en-US" sz="2000" dirty="0"/>
              <a:t> </a:t>
            </a:r>
            <a:r>
              <a:rPr lang="en-US" altLang="en-US" sz="2000" dirty="0" err="1"/>
              <a:t>đáp</a:t>
            </a:r>
            <a:r>
              <a:rPr lang="en-US" altLang="en-US" sz="2000" dirty="0"/>
              <a:t> </a:t>
            </a:r>
            <a:r>
              <a:rPr lang="en-US" altLang="en-US" sz="2000" dirty="0" err="1"/>
              <a:t>ứng</a:t>
            </a:r>
            <a:r>
              <a:rPr lang="en-US" altLang="en-US" sz="2000" dirty="0"/>
              <a:t> </a:t>
            </a:r>
            <a:r>
              <a:rPr lang="en-US" altLang="en-US" sz="2000" dirty="0" err="1"/>
              <a:t>yêu</a:t>
            </a:r>
            <a:r>
              <a:rPr lang="en-US" altLang="en-US" sz="2000" dirty="0"/>
              <a:t> </a:t>
            </a:r>
            <a:r>
              <a:rPr lang="en-US" altLang="en-US" sz="2000" dirty="0" err="1"/>
              <a:t>cầu</a:t>
            </a:r>
            <a:r>
              <a:rPr lang="en-US" altLang="en-US" sz="2000" dirty="0"/>
              <a:t> </a:t>
            </a:r>
            <a:r>
              <a:rPr lang="en-US" altLang="en-US" sz="2000" dirty="0" err="1"/>
              <a:t>phù</a:t>
            </a:r>
            <a:r>
              <a:rPr lang="en-US" altLang="en-US" sz="2000" dirty="0"/>
              <a:t> </a:t>
            </a:r>
            <a:r>
              <a:rPr lang="en-US" altLang="en-US" sz="2000" dirty="0" err="1"/>
              <a:t>hợp</a:t>
            </a:r>
            <a:r>
              <a:rPr lang="en-US" altLang="en-US" sz="2000" dirty="0"/>
              <a:t> </a:t>
            </a:r>
            <a:r>
              <a:rPr lang="en-US" altLang="en-US" sz="2000" dirty="0" err="1"/>
              <a:t>với</a:t>
            </a:r>
            <a:r>
              <a:rPr lang="en-US" altLang="en-US" sz="2000" dirty="0"/>
              <a:t> </a:t>
            </a:r>
            <a:r>
              <a:rPr lang="en-US" altLang="en-US" sz="2000" dirty="0" err="1"/>
              <a:t>loại</a:t>
            </a:r>
            <a:r>
              <a:rPr lang="en-US" altLang="en-US" sz="2000" dirty="0"/>
              <a:t> </a:t>
            </a:r>
            <a:r>
              <a:rPr lang="en-US" altLang="en-US" sz="2000" dirty="0" err="1"/>
              <a:t>hình</a:t>
            </a:r>
            <a:r>
              <a:rPr lang="en-US" altLang="en-US" sz="2000" dirty="0"/>
              <a:t> </a:t>
            </a:r>
            <a:r>
              <a:rPr lang="en-US" altLang="en-US" sz="2000" dirty="0" err="1"/>
              <a:t>và</a:t>
            </a:r>
            <a:r>
              <a:rPr lang="en-US" altLang="en-US" sz="2000" dirty="0"/>
              <a:t> </a:t>
            </a:r>
            <a:r>
              <a:rPr lang="en-US" altLang="en-US" sz="2000" dirty="0" err="1"/>
              <a:t>quy</a:t>
            </a:r>
            <a:r>
              <a:rPr lang="en-US" altLang="en-US" sz="2000" dirty="0"/>
              <a:t> </a:t>
            </a:r>
            <a:r>
              <a:rPr lang="en-US" altLang="en-US" sz="2000" dirty="0" err="1"/>
              <a:t>mô</a:t>
            </a:r>
            <a:r>
              <a:rPr lang="en-US" altLang="en-US" sz="2000" dirty="0"/>
              <a:t> </a:t>
            </a:r>
            <a:r>
              <a:rPr lang="en-US" altLang="en-US" sz="2000" dirty="0" err="1"/>
              <a:t>dịch</a:t>
            </a:r>
            <a:r>
              <a:rPr lang="en-US" altLang="en-US" sz="2000" dirty="0"/>
              <a:t> </a:t>
            </a:r>
            <a:r>
              <a:rPr lang="en-US" altLang="en-US" sz="2000" dirty="0" err="1"/>
              <a:t>vụ</a:t>
            </a:r>
            <a:r>
              <a:rPr lang="en-US" altLang="en-US" sz="2000" dirty="0"/>
              <a:t> CNTT </a:t>
            </a:r>
            <a:r>
              <a:rPr lang="en-US" altLang="en-US" sz="2000" dirty="0" err="1"/>
              <a:t>đề</a:t>
            </a:r>
            <a:r>
              <a:rPr lang="en-US" altLang="en-US" sz="2000" dirty="0"/>
              <a:t> </a:t>
            </a:r>
            <a:r>
              <a:rPr lang="en-US" altLang="en-US" sz="2000" dirty="0" err="1"/>
              <a:t>nghị</a:t>
            </a:r>
            <a:r>
              <a:rPr lang="en-US" altLang="en-US" sz="2000" dirty="0"/>
              <a:t> </a:t>
            </a:r>
            <a:r>
              <a:rPr lang="en-US" altLang="en-US" sz="2000" dirty="0" err="1"/>
              <a:t>cấp</a:t>
            </a:r>
            <a:r>
              <a:rPr lang="en-US" altLang="en-US" sz="2000" dirty="0"/>
              <a:t> </a:t>
            </a:r>
            <a:r>
              <a:rPr lang="en-US" altLang="en-US" sz="2000" dirty="0" err="1"/>
              <a:t>phép</a:t>
            </a:r>
            <a:r>
              <a:rPr lang="en-US" altLang="en-US" sz="2000" dirty="0"/>
              <a:t>; </a:t>
            </a:r>
          </a:p>
          <a:p>
            <a:pPr lvl="1">
              <a:lnSpc>
                <a:spcPct val="80000"/>
              </a:lnSpc>
            </a:pPr>
            <a:r>
              <a:rPr lang="en-US" altLang="en-US" sz="2000" dirty="0" err="1"/>
              <a:t>Có</a:t>
            </a:r>
            <a:r>
              <a:rPr lang="en-US" altLang="en-US" sz="2000" dirty="0"/>
              <a:t> </a:t>
            </a:r>
            <a:r>
              <a:rPr lang="en-US" altLang="en-US" sz="2000" dirty="0" err="1"/>
              <a:t>đề</a:t>
            </a:r>
            <a:r>
              <a:rPr lang="en-US" altLang="en-US" sz="2000" dirty="0"/>
              <a:t> </a:t>
            </a:r>
            <a:r>
              <a:rPr lang="en-US" altLang="en-US" sz="2000" dirty="0" err="1"/>
              <a:t>án</a:t>
            </a:r>
            <a:r>
              <a:rPr lang="en-US" altLang="en-US" sz="2000" dirty="0"/>
              <a:t> </a:t>
            </a:r>
            <a:r>
              <a:rPr lang="en-US" altLang="en-US" sz="2000" dirty="0" err="1"/>
              <a:t>cung</a:t>
            </a:r>
            <a:r>
              <a:rPr lang="en-US" altLang="en-US" sz="2000" dirty="0"/>
              <a:t> </a:t>
            </a:r>
            <a:r>
              <a:rPr lang="en-US" altLang="en-US" sz="2000" dirty="0" err="1"/>
              <a:t>cấp</a:t>
            </a:r>
            <a:r>
              <a:rPr lang="en-US" altLang="en-US" sz="2000" dirty="0"/>
              <a:t> </a:t>
            </a:r>
            <a:r>
              <a:rPr lang="en-US" altLang="en-US" sz="2000" dirty="0" err="1"/>
              <a:t>dịch</a:t>
            </a:r>
            <a:r>
              <a:rPr lang="en-US" altLang="en-US" sz="2000" dirty="0"/>
              <a:t> </a:t>
            </a:r>
            <a:r>
              <a:rPr lang="en-US" altLang="en-US" sz="2000" dirty="0" err="1"/>
              <a:t>vụ</a:t>
            </a:r>
            <a:r>
              <a:rPr lang="en-US" altLang="en-US" sz="2000" dirty="0"/>
              <a:t> </a:t>
            </a:r>
            <a:r>
              <a:rPr lang="en-US" altLang="en-US" sz="2000" dirty="0" err="1"/>
              <a:t>khả</a:t>
            </a:r>
            <a:r>
              <a:rPr lang="en-US" altLang="en-US" sz="2000" dirty="0"/>
              <a:t> </a:t>
            </a:r>
            <a:r>
              <a:rPr lang="en-US" altLang="en-US" sz="2000" dirty="0" err="1"/>
              <a:t>thi</a:t>
            </a:r>
            <a:r>
              <a:rPr lang="en-US" altLang="en-US" sz="2000" dirty="0"/>
              <a:t>, </a:t>
            </a:r>
            <a:r>
              <a:rPr lang="en-US" altLang="en-US" sz="2000" dirty="0" err="1"/>
              <a:t>hiệu</a:t>
            </a:r>
            <a:r>
              <a:rPr lang="en-US" altLang="en-US" sz="2000" dirty="0"/>
              <a:t> </a:t>
            </a:r>
            <a:r>
              <a:rPr lang="en-US" altLang="en-US" sz="2000" dirty="0" err="1"/>
              <a:t>quả</a:t>
            </a:r>
            <a:r>
              <a:rPr lang="en-US" altLang="en-US" sz="2000" dirty="0"/>
              <a:t>, </a:t>
            </a:r>
            <a:r>
              <a:rPr lang="en-US" altLang="en-US" sz="2000" dirty="0" err="1"/>
              <a:t>có</a:t>
            </a:r>
            <a:r>
              <a:rPr lang="en-US" altLang="en-US" sz="2000" dirty="0"/>
              <a:t> </a:t>
            </a:r>
            <a:r>
              <a:rPr lang="en-US" altLang="en-US" sz="2000" dirty="0" err="1"/>
              <a:t>đánh</a:t>
            </a:r>
            <a:r>
              <a:rPr lang="en-US" altLang="en-US" sz="2000" dirty="0"/>
              <a:t> </a:t>
            </a:r>
            <a:r>
              <a:rPr lang="en-US" altLang="en-US" sz="2000" dirty="0" err="1"/>
              <a:t>giá</a:t>
            </a:r>
            <a:r>
              <a:rPr lang="en-US" altLang="en-US" sz="2000" dirty="0"/>
              <a:t> </a:t>
            </a:r>
            <a:r>
              <a:rPr lang="en-US" altLang="en-US" sz="2000" dirty="0" err="1"/>
              <a:t>tác</a:t>
            </a:r>
            <a:r>
              <a:rPr lang="en-US" altLang="en-US" sz="2000" dirty="0"/>
              <a:t> </a:t>
            </a:r>
            <a:r>
              <a:rPr lang="en-US" altLang="en-US" sz="2000" dirty="0" err="1"/>
              <a:t>động</a:t>
            </a:r>
            <a:r>
              <a:rPr lang="en-US" altLang="en-US" sz="2000" dirty="0"/>
              <a:t> </a:t>
            </a:r>
            <a:r>
              <a:rPr lang="en-US" altLang="en-US" sz="2000" dirty="0" err="1"/>
              <a:t>của</a:t>
            </a:r>
            <a:r>
              <a:rPr lang="en-US" altLang="en-US" sz="2000" dirty="0"/>
              <a:t> </a:t>
            </a:r>
            <a:r>
              <a:rPr lang="en-US" altLang="en-US" sz="2000" dirty="0" err="1"/>
              <a:t>việc</a:t>
            </a:r>
            <a:r>
              <a:rPr lang="en-US" altLang="en-US" sz="2000" dirty="0"/>
              <a:t> </a:t>
            </a:r>
            <a:r>
              <a:rPr lang="en-US" altLang="en-US" sz="2000" dirty="0" err="1"/>
              <a:t>cung</a:t>
            </a:r>
            <a:r>
              <a:rPr lang="en-US" altLang="en-US" sz="2000" dirty="0"/>
              <a:t> </a:t>
            </a:r>
            <a:r>
              <a:rPr lang="en-US" altLang="en-US" sz="2000" dirty="0" err="1"/>
              <a:t>cấp</a:t>
            </a:r>
            <a:r>
              <a:rPr lang="en-US" altLang="en-US" sz="2000" dirty="0"/>
              <a:t> </a:t>
            </a:r>
            <a:r>
              <a:rPr lang="en-US" altLang="en-US" sz="2000" dirty="0" err="1"/>
              <a:t>dịch</a:t>
            </a:r>
            <a:r>
              <a:rPr lang="en-US" altLang="en-US" sz="2000" dirty="0"/>
              <a:t> </a:t>
            </a:r>
            <a:r>
              <a:rPr lang="en-US" altLang="en-US" sz="2000" dirty="0" err="1"/>
              <a:t>vụ</a:t>
            </a:r>
            <a:r>
              <a:rPr lang="en-US" altLang="en-US" sz="2000" dirty="0"/>
              <a:t>, </a:t>
            </a:r>
            <a:r>
              <a:rPr lang="en-US" altLang="en-US" sz="2000" dirty="0" err="1"/>
              <a:t>phù</a:t>
            </a:r>
            <a:r>
              <a:rPr lang="en-US" altLang="en-US" sz="2000" dirty="0"/>
              <a:t> </a:t>
            </a:r>
            <a:r>
              <a:rPr lang="en-US" altLang="en-US" sz="2000" dirty="0" err="1"/>
              <a:t>hợp</a:t>
            </a:r>
            <a:r>
              <a:rPr lang="en-US" altLang="en-US" sz="2000" dirty="0"/>
              <a:t> </a:t>
            </a:r>
            <a:r>
              <a:rPr lang="en-US" altLang="en-US" sz="2000" dirty="0" err="1"/>
              <a:t>với</a:t>
            </a:r>
            <a:r>
              <a:rPr lang="en-US" altLang="en-US" sz="2000" dirty="0"/>
              <a:t> </a:t>
            </a:r>
            <a:r>
              <a:rPr lang="en-US" altLang="en-US" sz="2000" dirty="0" err="1"/>
              <a:t>loại</a:t>
            </a:r>
            <a:r>
              <a:rPr lang="en-US" altLang="en-US" sz="2000" dirty="0"/>
              <a:t> </a:t>
            </a:r>
            <a:r>
              <a:rPr lang="en-US" altLang="en-US" sz="2000" dirty="0" err="1"/>
              <a:t>hình</a:t>
            </a:r>
            <a:r>
              <a:rPr lang="en-US" altLang="en-US" sz="2000" dirty="0"/>
              <a:t> </a:t>
            </a:r>
            <a:r>
              <a:rPr lang="en-US" altLang="en-US" sz="2000" dirty="0" err="1"/>
              <a:t>dịch</a:t>
            </a:r>
            <a:r>
              <a:rPr lang="en-US" altLang="en-US" sz="2000" dirty="0"/>
              <a:t> </a:t>
            </a:r>
            <a:r>
              <a:rPr lang="en-US" altLang="en-US" sz="2000" dirty="0" err="1"/>
              <a:t>vụ</a:t>
            </a:r>
            <a:r>
              <a:rPr lang="en-US" altLang="en-US" sz="2000" dirty="0"/>
              <a:t> </a:t>
            </a:r>
            <a:r>
              <a:rPr lang="en-US" altLang="en-US" sz="2000" dirty="0" err="1"/>
              <a:t>đề</a:t>
            </a:r>
            <a:r>
              <a:rPr lang="en-US" altLang="en-US" sz="2000" dirty="0"/>
              <a:t> </a:t>
            </a:r>
            <a:r>
              <a:rPr lang="en-US" altLang="en-US" sz="2000" dirty="0" err="1"/>
              <a:t>nghị</a:t>
            </a:r>
            <a:r>
              <a:rPr lang="en-US" altLang="en-US" sz="2000" dirty="0"/>
              <a:t> </a:t>
            </a:r>
            <a:r>
              <a:rPr lang="en-US" altLang="en-US" sz="2000" dirty="0" err="1"/>
              <a:t>cấp</a:t>
            </a:r>
            <a:r>
              <a:rPr lang="en-US" altLang="en-US" sz="2000" dirty="0"/>
              <a:t> </a:t>
            </a:r>
            <a:r>
              <a:rPr lang="en-US" altLang="en-US" sz="2000" dirty="0" err="1"/>
              <a:t>phép</a:t>
            </a:r>
            <a:r>
              <a:rPr lang="en-US" altLang="en-US" sz="2000" dirty="0"/>
              <a:t>. </a:t>
            </a:r>
          </a:p>
        </p:txBody>
      </p:sp>
    </p:spTree>
    <p:extLst>
      <p:ext uri="{BB962C8B-B14F-4D97-AF65-F5344CB8AC3E}">
        <p14:creationId xmlns:p14="http://schemas.microsoft.com/office/powerpoint/2010/main" val="4256607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vert="horz" lIns="91440" tIns="45720" rIns="91440" bIns="45720" rtlCol="0" anchor="ctr">
            <a:normAutofit/>
          </a:bodyPr>
          <a:lstStyle/>
          <a:p>
            <a:r>
              <a:rPr lang="en-US" altLang="en-US" sz="4000" dirty="0" err="1">
                <a:solidFill>
                  <a:srgbClr val="002060"/>
                </a:solidFill>
                <a:latin typeface="Arial" panose="020B0604020202020204" pitchFamily="34" charset="0"/>
                <a:cs typeface="Arial" panose="020B0604020202020204" pitchFamily="34" charset="0"/>
              </a:rPr>
              <a:t>Cấp</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phép</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và</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các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tiêu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chuẩn</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sản</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phẩm</a:t>
            </a:r>
            <a:r>
              <a:rPr lang="en-US" altLang="en-US" sz="4000" dirty="0">
                <a:solidFill>
                  <a:srgbClr val="002060"/>
                </a:solidFill>
                <a:latin typeface="Arial" panose="020B0604020202020204" pitchFamily="34" charset="0"/>
                <a:cs typeface="Arial" panose="020B0604020202020204" pitchFamily="34" charset="0"/>
              </a:rPr>
              <a:t> CNTT</a:t>
            </a:r>
          </a:p>
        </p:txBody>
      </p:sp>
      <p:sp>
        <p:nvSpPr>
          <p:cNvPr id="128003" name="Rectangle 3"/>
          <p:cNvSpPr>
            <a:spLocks noGrp="1" noChangeArrowheads="1"/>
          </p:cNvSpPr>
          <p:nvPr>
            <p:ph type="body" idx="1"/>
          </p:nvPr>
        </p:nvSpPr>
        <p:spPr/>
        <p:txBody>
          <a:bodyPr/>
          <a:lstStyle/>
          <a:p>
            <a:pPr>
              <a:lnSpc>
                <a:spcPct val="90000"/>
              </a:lnSpc>
              <a:buFont typeface="Wingdings" pitchFamily="2" charset="2"/>
              <a:buNone/>
            </a:pPr>
            <a:r>
              <a:rPr lang="en-US" altLang="en-US" sz="2600" b="1"/>
              <a:t>B.Tiêu chuẩn (gồm TC)</a:t>
            </a:r>
          </a:p>
          <a:p>
            <a:pPr marL="0" indent="0">
              <a:buNone/>
            </a:pPr>
            <a:r>
              <a:rPr lang="en-US" altLang="en-US" sz="2600"/>
              <a:t>Tính công nghệ</a:t>
            </a:r>
          </a:p>
          <a:p>
            <a:pPr lvl="1">
              <a:lnSpc>
                <a:spcPct val="90000"/>
              </a:lnSpc>
            </a:pPr>
            <a:r>
              <a:rPr lang="en-US" altLang="en-US" sz="2200"/>
              <a:t>Nền tảng lập trình phổ dụng.</a:t>
            </a:r>
          </a:p>
          <a:p>
            <a:pPr lvl="1">
              <a:lnSpc>
                <a:spcPct val="90000"/>
              </a:lnSpc>
            </a:pPr>
            <a:r>
              <a:rPr lang="en-US" altLang="en-US" sz="2200"/>
              <a:t>Sử dụng ngôn ngữ lập trình cập nhật nhất.</a:t>
            </a:r>
          </a:p>
          <a:p>
            <a:pPr lvl="1">
              <a:lnSpc>
                <a:spcPct val="90000"/>
              </a:lnSpc>
            </a:pPr>
            <a:r>
              <a:rPr lang="en-US" altLang="en-US" sz="2200"/>
              <a:t>Dễ triển khai, bảo trì.</a:t>
            </a:r>
            <a:br>
              <a:rPr lang="en-US" altLang="en-US" sz="2200"/>
            </a:br>
            <a:r>
              <a:rPr lang="en-US" altLang="en-US" sz="2200"/>
              <a:t>Phù hợp với các chuẩn quy định (Font chuẩn Unicode, mô tả dữ liệu…)</a:t>
            </a:r>
          </a:p>
          <a:p>
            <a:pPr marL="0" indent="0">
              <a:buNone/>
            </a:pPr>
            <a:r>
              <a:rPr lang="en-US" altLang="en-US" sz="2600"/>
              <a:t>Giao diện phần mềm</a:t>
            </a:r>
          </a:p>
          <a:p>
            <a:pPr lvl="1">
              <a:lnSpc>
                <a:spcPct val="90000"/>
              </a:lnSpc>
            </a:pPr>
            <a:r>
              <a:rPr lang="en-US" altLang="en-US" sz="2200"/>
              <a:t>Bố cục hài hòa, phù hợp, thuận tiện cho người dùng</a:t>
            </a:r>
          </a:p>
          <a:p>
            <a:pPr lvl="1">
              <a:lnSpc>
                <a:spcPct val="90000"/>
              </a:lnSpc>
            </a:pPr>
            <a:r>
              <a:rPr lang="en-US" altLang="en-US" sz="2200"/>
              <a:t>Sử dụng Font chữ, màu sắc hợp lý  </a:t>
            </a:r>
          </a:p>
        </p:txBody>
      </p:sp>
    </p:spTree>
    <p:extLst>
      <p:ext uri="{BB962C8B-B14F-4D97-AF65-F5344CB8AC3E}">
        <p14:creationId xmlns:p14="http://schemas.microsoft.com/office/powerpoint/2010/main" val="61699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vert="horz" lIns="91440" tIns="45720" rIns="91440" bIns="45720" rtlCol="0" anchor="ctr">
            <a:normAutofit/>
          </a:bodyPr>
          <a:lstStyle/>
          <a:p>
            <a:r>
              <a:rPr lang="en-US" altLang="en-US" sz="4000">
                <a:solidFill>
                  <a:srgbClr val="002060"/>
                </a:solidFill>
                <a:latin typeface="Arial" panose="020B0604020202020204" pitchFamily="34" charset="0"/>
                <a:cs typeface="Arial" panose="020B0604020202020204" pitchFamily="34" charset="0"/>
              </a:rPr>
              <a:t>Cấp phép và các tiêu chuẩn sản phẩm CNTT</a:t>
            </a:r>
          </a:p>
        </p:txBody>
      </p:sp>
      <p:sp>
        <p:nvSpPr>
          <p:cNvPr id="129027" name="Rectangle 3"/>
          <p:cNvSpPr>
            <a:spLocks noGrp="1" noChangeArrowheads="1"/>
          </p:cNvSpPr>
          <p:nvPr>
            <p:ph type="body" idx="1"/>
          </p:nvPr>
        </p:nvSpPr>
        <p:spPr/>
        <p:txBody>
          <a:bodyPr>
            <a:normAutofit/>
          </a:bodyPr>
          <a:lstStyle/>
          <a:p>
            <a:pPr marL="0" indent="0">
              <a:lnSpc>
                <a:spcPct val="80000"/>
              </a:lnSpc>
              <a:buNone/>
            </a:pPr>
            <a:r>
              <a:rPr lang="en-US" altLang="en-US" sz="2000" dirty="0" err="1"/>
              <a:t>Tính</a:t>
            </a:r>
            <a:r>
              <a:rPr lang="en-US" altLang="en-US" sz="2000" dirty="0"/>
              <a:t> </a:t>
            </a:r>
            <a:r>
              <a:rPr lang="en-US" altLang="en-US" sz="2000" dirty="0" err="1"/>
              <a:t>chức</a:t>
            </a:r>
            <a:r>
              <a:rPr lang="en-US" altLang="en-US" sz="2000" dirty="0"/>
              <a:t> </a:t>
            </a:r>
            <a:r>
              <a:rPr lang="en-US" altLang="en-US" sz="2000" dirty="0" err="1"/>
              <a:t>năng</a:t>
            </a:r>
            <a:endParaRPr lang="en-US" altLang="en-US" sz="2000" dirty="0"/>
          </a:p>
          <a:p>
            <a:pPr lvl="1">
              <a:lnSpc>
                <a:spcPct val="80000"/>
              </a:lnSpc>
            </a:pPr>
            <a:r>
              <a:rPr lang="en-US" altLang="en-US" sz="2000" dirty="0" err="1"/>
              <a:t>Có</a:t>
            </a:r>
            <a:r>
              <a:rPr lang="en-US" altLang="en-US" sz="2000" dirty="0"/>
              <a:t> </a:t>
            </a:r>
            <a:r>
              <a:rPr lang="en-US" altLang="en-US" sz="2000" dirty="0" err="1"/>
              <a:t>các</a:t>
            </a:r>
            <a:r>
              <a:rPr lang="en-US" altLang="en-US" sz="2000" dirty="0"/>
              <a:t> </a:t>
            </a:r>
            <a:r>
              <a:rPr lang="en-US" altLang="en-US" sz="2000" dirty="0" err="1"/>
              <a:t>chức</a:t>
            </a:r>
            <a:r>
              <a:rPr lang="en-US" altLang="en-US" sz="2000" dirty="0"/>
              <a:t> </a:t>
            </a:r>
            <a:r>
              <a:rPr lang="en-US" altLang="en-US" sz="2000" dirty="0" err="1"/>
              <a:t>năng</a:t>
            </a:r>
            <a:r>
              <a:rPr lang="en-US" altLang="en-US" sz="2000" dirty="0"/>
              <a:t> </a:t>
            </a:r>
            <a:r>
              <a:rPr lang="en-US" altLang="en-US" sz="2000" dirty="0" err="1"/>
              <a:t>phù</a:t>
            </a:r>
            <a:r>
              <a:rPr lang="en-US" altLang="en-US" sz="2000" dirty="0"/>
              <a:t> </a:t>
            </a:r>
            <a:r>
              <a:rPr lang="en-US" altLang="en-US" sz="2000" dirty="0" err="1"/>
              <a:t>hợp</a:t>
            </a:r>
            <a:r>
              <a:rPr lang="en-US" altLang="en-US" sz="2000" dirty="0"/>
              <a:t> </a:t>
            </a:r>
            <a:r>
              <a:rPr lang="en-US" altLang="en-US" sz="2000" dirty="0" err="1"/>
              <a:t>với</a:t>
            </a:r>
            <a:r>
              <a:rPr lang="en-US" altLang="en-US" sz="2000" dirty="0"/>
              <a:t> </a:t>
            </a:r>
            <a:r>
              <a:rPr lang="en-US" altLang="en-US" sz="2000" dirty="0" err="1"/>
              <a:t>công</a:t>
            </a:r>
            <a:r>
              <a:rPr lang="en-US" altLang="en-US" sz="2000" dirty="0"/>
              <a:t> </a:t>
            </a:r>
            <a:r>
              <a:rPr lang="en-US" altLang="en-US" sz="2000" dirty="0" err="1"/>
              <a:t>việc</a:t>
            </a:r>
            <a:r>
              <a:rPr lang="en-US" altLang="en-US" sz="2000" dirty="0"/>
              <a:t> </a:t>
            </a:r>
            <a:r>
              <a:rPr lang="en-US" altLang="en-US" sz="2000" dirty="0" err="1"/>
              <a:t>cụ</a:t>
            </a:r>
            <a:r>
              <a:rPr lang="en-US" altLang="en-US" sz="2000" dirty="0"/>
              <a:t> </a:t>
            </a:r>
            <a:r>
              <a:rPr lang="en-US" altLang="en-US" sz="2000" dirty="0" err="1"/>
              <a:t>thể</a:t>
            </a:r>
            <a:endParaRPr lang="en-US" altLang="en-US" sz="2000" dirty="0"/>
          </a:p>
          <a:p>
            <a:pPr lvl="1">
              <a:lnSpc>
                <a:spcPct val="80000"/>
              </a:lnSpc>
            </a:pPr>
            <a:r>
              <a:rPr lang="en-US" altLang="en-US" sz="2000" dirty="0" err="1"/>
              <a:t>Cung</a:t>
            </a:r>
            <a:r>
              <a:rPr lang="en-US" altLang="en-US" sz="2000" dirty="0"/>
              <a:t> </a:t>
            </a:r>
            <a:r>
              <a:rPr lang="en-US" altLang="en-US" sz="2000" dirty="0" err="1"/>
              <a:t>cấp</a:t>
            </a:r>
            <a:r>
              <a:rPr lang="en-US" altLang="en-US" sz="2000" dirty="0"/>
              <a:t> </a:t>
            </a:r>
            <a:r>
              <a:rPr lang="en-US" altLang="en-US" sz="2000" dirty="0" err="1"/>
              <a:t>các</a:t>
            </a:r>
            <a:r>
              <a:rPr lang="en-US" altLang="en-US" sz="2000" dirty="0"/>
              <a:t> </a:t>
            </a:r>
            <a:r>
              <a:rPr lang="en-US" altLang="en-US" sz="2000" dirty="0" err="1"/>
              <a:t>kết</a:t>
            </a:r>
            <a:r>
              <a:rPr lang="en-US" altLang="en-US" sz="2000" dirty="0"/>
              <a:t> </a:t>
            </a:r>
            <a:r>
              <a:rPr lang="en-US" altLang="en-US" sz="2000" dirty="0" err="1"/>
              <a:t>quả</a:t>
            </a:r>
            <a:r>
              <a:rPr lang="en-US" altLang="en-US" sz="2000" dirty="0"/>
              <a:t> </a:t>
            </a:r>
            <a:r>
              <a:rPr lang="en-US" altLang="en-US" sz="2000" dirty="0" err="1"/>
              <a:t>đúng</a:t>
            </a:r>
            <a:r>
              <a:rPr lang="en-US" altLang="en-US" sz="2000" dirty="0"/>
              <a:t> </a:t>
            </a:r>
            <a:r>
              <a:rPr lang="en-US" altLang="en-US" sz="2000" dirty="0" err="1"/>
              <a:t>đắn</a:t>
            </a:r>
            <a:r>
              <a:rPr lang="en-US" altLang="en-US" sz="2000" dirty="0"/>
              <a:t>, </a:t>
            </a:r>
            <a:r>
              <a:rPr lang="en-US" altLang="en-US" sz="2000" dirty="0" err="1"/>
              <a:t>chính</a:t>
            </a:r>
            <a:r>
              <a:rPr lang="en-US" altLang="en-US" sz="2000" dirty="0"/>
              <a:t> </a:t>
            </a:r>
            <a:r>
              <a:rPr lang="en-US" altLang="en-US" sz="2000" dirty="0" err="1"/>
              <a:t>xác</a:t>
            </a:r>
            <a:r>
              <a:rPr lang="en-US" altLang="en-US" sz="2000" dirty="0"/>
              <a:t>.</a:t>
            </a:r>
          </a:p>
          <a:p>
            <a:pPr lvl="1">
              <a:lnSpc>
                <a:spcPct val="80000"/>
              </a:lnSpc>
            </a:pPr>
            <a:r>
              <a:rPr lang="en-US" altLang="en-US" sz="2000" dirty="0" err="1"/>
              <a:t>Có</a:t>
            </a:r>
            <a:r>
              <a:rPr lang="en-US" altLang="en-US" sz="2000" dirty="0"/>
              <a:t> </a:t>
            </a:r>
            <a:r>
              <a:rPr lang="en-US" altLang="en-US" sz="2000" dirty="0" err="1"/>
              <a:t>khả</a:t>
            </a:r>
            <a:r>
              <a:rPr lang="en-US" altLang="en-US" sz="2000" dirty="0"/>
              <a:t> </a:t>
            </a:r>
            <a:r>
              <a:rPr lang="en-US" altLang="en-US" sz="2000" dirty="0" err="1"/>
              <a:t>năng</a:t>
            </a:r>
            <a:r>
              <a:rPr lang="en-US" altLang="en-US" sz="2000" dirty="0"/>
              <a:t> </a:t>
            </a:r>
            <a:r>
              <a:rPr lang="en-US" altLang="en-US" sz="2000" dirty="0" err="1"/>
              <a:t>tương</a:t>
            </a:r>
            <a:r>
              <a:rPr lang="en-US" altLang="en-US" sz="2000" dirty="0"/>
              <a:t> </a:t>
            </a:r>
            <a:r>
              <a:rPr lang="en-US" altLang="en-US" sz="2000" dirty="0" err="1"/>
              <a:t>tác</a:t>
            </a:r>
            <a:r>
              <a:rPr lang="en-US" altLang="en-US" sz="2000" dirty="0"/>
              <a:t> </a:t>
            </a:r>
            <a:r>
              <a:rPr lang="en-US" altLang="en-US" sz="2000" dirty="0" err="1"/>
              <a:t>với</a:t>
            </a:r>
            <a:r>
              <a:rPr lang="en-US" altLang="en-US" sz="2000" dirty="0"/>
              <a:t> </a:t>
            </a:r>
            <a:r>
              <a:rPr lang="en-US" altLang="en-US" sz="2000" dirty="0" err="1"/>
              <a:t>một</a:t>
            </a:r>
            <a:r>
              <a:rPr lang="en-US" altLang="en-US" sz="2000" dirty="0"/>
              <a:t> </a:t>
            </a:r>
            <a:r>
              <a:rPr lang="en-US" altLang="en-US" sz="2000" dirty="0" err="1"/>
              <a:t>hoặc</a:t>
            </a:r>
            <a:r>
              <a:rPr lang="en-US" altLang="en-US" sz="2000" dirty="0"/>
              <a:t> </a:t>
            </a:r>
            <a:r>
              <a:rPr lang="en-US" altLang="en-US" sz="2000" dirty="0" err="1"/>
              <a:t>một</a:t>
            </a:r>
            <a:r>
              <a:rPr lang="en-US" altLang="en-US" sz="2000" dirty="0"/>
              <a:t> </a:t>
            </a:r>
            <a:r>
              <a:rPr lang="en-US" altLang="en-US" sz="2000" dirty="0" err="1"/>
              <a:t>vài</a:t>
            </a:r>
            <a:r>
              <a:rPr lang="en-US" altLang="en-US" sz="2000" dirty="0"/>
              <a:t> </a:t>
            </a:r>
            <a:r>
              <a:rPr lang="en-US" altLang="en-US" sz="2000" dirty="0" err="1"/>
              <a:t>hệ</a:t>
            </a:r>
            <a:r>
              <a:rPr lang="en-US" altLang="en-US" sz="2000" dirty="0"/>
              <a:t> </a:t>
            </a:r>
            <a:r>
              <a:rPr lang="en-US" altLang="en-US" sz="2000" dirty="0" err="1"/>
              <a:t>thống</a:t>
            </a:r>
            <a:r>
              <a:rPr lang="en-US" altLang="en-US" sz="2000" dirty="0"/>
              <a:t> </a:t>
            </a:r>
            <a:r>
              <a:rPr lang="en-US" altLang="en-US" sz="2000" dirty="0" err="1"/>
              <a:t>cụ</a:t>
            </a:r>
            <a:r>
              <a:rPr lang="en-US" altLang="en-US" sz="2000" dirty="0"/>
              <a:t> </a:t>
            </a:r>
            <a:r>
              <a:rPr lang="en-US" altLang="en-US" sz="2000" dirty="0" err="1"/>
              <a:t>thể</a:t>
            </a:r>
            <a:r>
              <a:rPr lang="en-US" altLang="en-US" sz="2000" dirty="0"/>
              <a:t> </a:t>
            </a:r>
            <a:r>
              <a:rPr lang="en-US" altLang="en-US" sz="2000" dirty="0" err="1"/>
              <a:t>của</a:t>
            </a:r>
            <a:r>
              <a:rPr lang="en-US" altLang="en-US" sz="2000" dirty="0"/>
              <a:t> </a:t>
            </a:r>
            <a:r>
              <a:rPr lang="en-US" altLang="en-US" sz="2000" dirty="0" err="1"/>
              <a:t>phần</a:t>
            </a:r>
            <a:r>
              <a:rPr lang="en-US" altLang="en-US" sz="2000" dirty="0"/>
              <a:t> </a:t>
            </a:r>
            <a:r>
              <a:rPr lang="en-US" altLang="en-US" sz="2000" dirty="0" err="1"/>
              <a:t>mềm</a:t>
            </a:r>
            <a:r>
              <a:rPr lang="en-US" altLang="en-US" sz="2000" dirty="0"/>
              <a:t>.</a:t>
            </a:r>
          </a:p>
          <a:p>
            <a:pPr lvl="1">
              <a:lnSpc>
                <a:spcPct val="80000"/>
              </a:lnSpc>
            </a:pPr>
            <a:r>
              <a:rPr lang="en-US" altLang="en-US" sz="2000" dirty="0" err="1"/>
              <a:t>Có</a:t>
            </a:r>
            <a:r>
              <a:rPr lang="en-US" altLang="en-US" sz="2000" dirty="0"/>
              <a:t> </a:t>
            </a:r>
            <a:r>
              <a:rPr lang="en-US" altLang="en-US" sz="2000" dirty="0" err="1"/>
              <a:t>khả</a:t>
            </a:r>
            <a:r>
              <a:rPr lang="en-US" altLang="en-US" sz="2000" dirty="0"/>
              <a:t> </a:t>
            </a:r>
            <a:r>
              <a:rPr lang="en-US" altLang="en-US" sz="2000" dirty="0" err="1"/>
              <a:t>năng</a:t>
            </a:r>
            <a:r>
              <a:rPr lang="en-US" altLang="en-US" sz="2000" dirty="0"/>
              <a:t> </a:t>
            </a:r>
            <a:r>
              <a:rPr lang="en-US" altLang="en-US" sz="2000" dirty="0" err="1"/>
              <a:t>xác</a:t>
            </a:r>
            <a:r>
              <a:rPr lang="en-US" altLang="en-US" sz="2000" dirty="0"/>
              <a:t> </a:t>
            </a:r>
            <a:r>
              <a:rPr lang="en-US" altLang="en-US" sz="2000" dirty="0" err="1"/>
              <a:t>thực</a:t>
            </a:r>
            <a:r>
              <a:rPr lang="en-US" altLang="en-US" sz="2000" dirty="0"/>
              <a:t> </a:t>
            </a:r>
            <a:r>
              <a:rPr lang="en-US" altLang="en-US" sz="2000" dirty="0" err="1"/>
              <a:t>bảo</a:t>
            </a:r>
            <a:r>
              <a:rPr lang="en-US" altLang="en-US" sz="2000" dirty="0"/>
              <a:t> </a:t>
            </a:r>
            <a:r>
              <a:rPr lang="en-US" altLang="en-US" sz="2000" dirty="0" err="1"/>
              <a:t>vệ</a:t>
            </a:r>
            <a:r>
              <a:rPr lang="en-US" altLang="en-US" sz="2000" dirty="0"/>
              <a:t> </a:t>
            </a:r>
            <a:r>
              <a:rPr lang="en-US" altLang="en-US" sz="2000" dirty="0" err="1"/>
              <a:t>thông</a:t>
            </a:r>
            <a:r>
              <a:rPr lang="en-US" altLang="en-US" sz="2000" dirty="0"/>
              <a:t> tin </a:t>
            </a:r>
            <a:r>
              <a:rPr lang="en-US" altLang="en-US" sz="2000" dirty="0" err="1"/>
              <a:t>và</a:t>
            </a:r>
            <a:r>
              <a:rPr lang="en-US" altLang="en-US" sz="2000" dirty="0"/>
              <a:t> </a:t>
            </a:r>
            <a:r>
              <a:rPr lang="en-US" altLang="en-US" sz="2000" dirty="0" err="1"/>
              <a:t>dữ</a:t>
            </a:r>
            <a:r>
              <a:rPr lang="en-US" altLang="en-US" sz="2000" dirty="0"/>
              <a:t> </a:t>
            </a:r>
            <a:r>
              <a:rPr lang="en-US" altLang="en-US" sz="2000" dirty="0" err="1"/>
              <a:t>liệu</a:t>
            </a:r>
            <a:r>
              <a:rPr lang="en-US" altLang="en-US" sz="2000" dirty="0"/>
              <a:t>. </a:t>
            </a:r>
          </a:p>
          <a:p>
            <a:pPr marL="0" indent="0">
              <a:lnSpc>
                <a:spcPct val="80000"/>
              </a:lnSpc>
              <a:buNone/>
            </a:pPr>
            <a:r>
              <a:rPr lang="en-US" altLang="en-US" sz="2000" dirty="0" err="1"/>
              <a:t>Tính</a:t>
            </a:r>
            <a:r>
              <a:rPr lang="en-US" altLang="en-US" sz="2000" dirty="0"/>
              <a:t> </a:t>
            </a:r>
            <a:r>
              <a:rPr lang="en-US" altLang="en-US" sz="2000" dirty="0" err="1"/>
              <a:t>sáng</a:t>
            </a:r>
            <a:r>
              <a:rPr lang="en-US" altLang="en-US" sz="2000" dirty="0"/>
              <a:t> </a:t>
            </a:r>
            <a:r>
              <a:rPr lang="en-US" altLang="en-US" sz="2000" dirty="0" err="1"/>
              <a:t>tạo</a:t>
            </a:r>
            <a:r>
              <a:rPr lang="en-US" altLang="en-US" sz="2000" dirty="0"/>
              <a:t>, </a:t>
            </a:r>
            <a:r>
              <a:rPr lang="en-US" altLang="en-US" sz="2000" dirty="0" err="1"/>
              <a:t>hoàn</a:t>
            </a:r>
            <a:r>
              <a:rPr lang="en-US" altLang="en-US" sz="2000" dirty="0"/>
              <a:t> </a:t>
            </a:r>
            <a:r>
              <a:rPr lang="en-US" altLang="en-US" sz="2000" dirty="0" err="1"/>
              <a:t>thiện</a:t>
            </a:r>
            <a:endParaRPr lang="en-US" altLang="en-US" sz="2000" dirty="0"/>
          </a:p>
          <a:p>
            <a:pPr lvl="1">
              <a:lnSpc>
                <a:spcPct val="80000"/>
              </a:lnSpc>
            </a:pPr>
            <a:r>
              <a:rPr lang="en-US" altLang="en-US" sz="2000" dirty="0" err="1"/>
              <a:t>Có</a:t>
            </a:r>
            <a:r>
              <a:rPr lang="en-US" altLang="en-US" sz="2000" dirty="0"/>
              <a:t> </a:t>
            </a:r>
            <a:r>
              <a:rPr lang="en-US" altLang="en-US" sz="2000" dirty="0" err="1"/>
              <a:t>ý</a:t>
            </a:r>
            <a:r>
              <a:rPr lang="en-US" altLang="en-US" sz="2000" dirty="0"/>
              <a:t> </a:t>
            </a:r>
            <a:r>
              <a:rPr lang="en-US" altLang="en-US" sz="2000" dirty="0" err="1"/>
              <a:t>tưởng</a:t>
            </a:r>
            <a:r>
              <a:rPr lang="en-US" altLang="en-US" sz="2000" dirty="0"/>
              <a:t> </a:t>
            </a:r>
            <a:r>
              <a:rPr lang="en-US" altLang="en-US" sz="2000" dirty="0" err="1"/>
              <a:t>thiết</a:t>
            </a:r>
            <a:r>
              <a:rPr lang="en-US" altLang="en-US" sz="2000" dirty="0"/>
              <a:t> </a:t>
            </a:r>
            <a:r>
              <a:rPr lang="en-US" altLang="en-US" sz="2000" dirty="0" err="1"/>
              <a:t>kế</a:t>
            </a:r>
            <a:r>
              <a:rPr lang="en-US" altLang="en-US" sz="2000" dirty="0"/>
              <a:t> </a:t>
            </a:r>
            <a:r>
              <a:rPr lang="en-US" altLang="en-US" sz="2000" dirty="0" err="1"/>
              <a:t>mới</a:t>
            </a:r>
            <a:r>
              <a:rPr lang="en-US" altLang="en-US" sz="2000" dirty="0"/>
              <a:t> </a:t>
            </a:r>
            <a:r>
              <a:rPr lang="en-US" altLang="en-US" sz="2000" dirty="0" err="1"/>
              <a:t>mẻ</a:t>
            </a:r>
            <a:r>
              <a:rPr lang="en-US" altLang="en-US" sz="2000" dirty="0"/>
              <a:t>, </a:t>
            </a:r>
            <a:r>
              <a:rPr lang="en-US" altLang="en-US" sz="2000" dirty="0" err="1"/>
              <a:t>sáng</a:t>
            </a:r>
            <a:r>
              <a:rPr lang="en-US" altLang="en-US" sz="2000" dirty="0"/>
              <a:t> </a:t>
            </a:r>
            <a:r>
              <a:rPr lang="en-US" altLang="en-US" sz="2000" dirty="0" err="1"/>
              <a:t>tạo</a:t>
            </a:r>
            <a:r>
              <a:rPr lang="en-US" altLang="en-US" sz="2000" dirty="0"/>
              <a:t>.</a:t>
            </a:r>
          </a:p>
          <a:p>
            <a:pPr lvl="1">
              <a:lnSpc>
                <a:spcPct val="80000"/>
              </a:lnSpc>
            </a:pPr>
            <a:r>
              <a:rPr lang="en-US" altLang="en-US" sz="2000" dirty="0" err="1"/>
              <a:t>Có</a:t>
            </a:r>
            <a:r>
              <a:rPr lang="en-US" altLang="en-US" sz="2000" dirty="0"/>
              <a:t> </a:t>
            </a:r>
            <a:r>
              <a:rPr lang="en-US" altLang="en-US" sz="2000" dirty="0" err="1"/>
              <a:t>sự</a:t>
            </a:r>
            <a:r>
              <a:rPr lang="en-US" altLang="en-US" sz="2000" dirty="0"/>
              <a:t> </a:t>
            </a:r>
            <a:r>
              <a:rPr lang="en-US" altLang="en-US" sz="2000" dirty="0" err="1"/>
              <a:t>hoàn</a:t>
            </a:r>
            <a:r>
              <a:rPr lang="en-US" altLang="en-US" sz="2000" dirty="0"/>
              <a:t> </a:t>
            </a:r>
            <a:r>
              <a:rPr lang="en-US" altLang="en-US" sz="2000" dirty="0" err="1"/>
              <a:t>thiện</a:t>
            </a:r>
            <a:r>
              <a:rPr lang="en-US" altLang="en-US" sz="2000" dirty="0"/>
              <a:t> </a:t>
            </a:r>
            <a:r>
              <a:rPr lang="en-US" altLang="en-US" sz="2000" dirty="0" err="1"/>
              <a:t>của</a:t>
            </a:r>
            <a:r>
              <a:rPr lang="en-US" altLang="en-US" sz="2000" dirty="0"/>
              <a:t> </a:t>
            </a:r>
            <a:r>
              <a:rPr lang="en-US" altLang="en-US" sz="2000" dirty="0" err="1"/>
              <a:t>sản</a:t>
            </a:r>
            <a:r>
              <a:rPr lang="en-US" altLang="en-US" sz="2000" dirty="0"/>
              <a:t> </a:t>
            </a:r>
            <a:r>
              <a:rPr lang="en-US" altLang="en-US" sz="2000" dirty="0" err="1"/>
              <a:t>phẩm</a:t>
            </a:r>
            <a:r>
              <a:rPr lang="en-US" altLang="en-US" sz="2000" dirty="0"/>
              <a:t>, </a:t>
            </a:r>
            <a:r>
              <a:rPr lang="en-US" altLang="en-US" sz="2000" dirty="0" err="1"/>
              <a:t>không</a:t>
            </a:r>
            <a:r>
              <a:rPr lang="en-US" altLang="en-US" sz="2000" dirty="0"/>
              <a:t> </a:t>
            </a:r>
            <a:r>
              <a:rPr lang="en-US" altLang="en-US" sz="2000" dirty="0" err="1"/>
              <a:t>có</a:t>
            </a:r>
            <a:r>
              <a:rPr lang="en-US" altLang="en-US" sz="2000" dirty="0"/>
              <a:t> </a:t>
            </a:r>
            <a:r>
              <a:rPr lang="en-US" altLang="en-US" sz="2000" dirty="0" err="1"/>
              <a:t>lỗi</a:t>
            </a:r>
            <a:r>
              <a:rPr lang="en-US" altLang="en-US" sz="2000" dirty="0"/>
              <a:t>.</a:t>
            </a:r>
          </a:p>
          <a:p>
            <a:pPr lvl="1">
              <a:lnSpc>
                <a:spcPct val="80000"/>
              </a:lnSpc>
            </a:pPr>
            <a:r>
              <a:rPr lang="en-US" altLang="en-US" sz="2000" dirty="0" err="1"/>
              <a:t>Đã</a:t>
            </a:r>
            <a:r>
              <a:rPr lang="en-US" altLang="en-US" sz="2000" dirty="0"/>
              <a:t> </a:t>
            </a:r>
            <a:r>
              <a:rPr lang="en-US" altLang="en-US" sz="2000" dirty="0" err="1"/>
              <a:t>được</a:t>
            </a:r>
            <a:r>
              <a:rPr lang="en-US" altLang="en-US" sz="2000" dirty="0"/>
              <a:t> </a:t>
            </a:r>
            <a:r>
              <a:rPr lang="en-US" altLang="en-US" sz="2000" dirty="0" err="1"/>
              <a:t>áp</a:t>
            </a:r>
            <a:r>
              <a:rPr lang="en-US" altLang="en-US" sz="2000" dirty="0"/>
              <a:t> </a:t>
            </a:r>
            <a:r>
              <a:rPr lang="en-US" altLang="en-US" sz="2000" dirty="0" err="1"/>
              <a:t>dụng</a:t>
            </a:r>
            <a:r>
              <a:rPr lang="en-US" altLang="en-US" sz="2000" dirty="0"/>
              <a:t> </a:t>
            </a:r>
            <a:r>
              <a:rPr lang="en-US" altLang="en-US" sz="2000" dirty="0" err="1"/>
              <a:t>trong</a:t>
            </a:r>
            <a:r>
              <a:rPr lang="en-US" altLang="en-US" sz="2000" dirty="0"/>
              <a:t> </a:t>
            </a:r>
            <a:r>
              <a:rPr lang="en-US" altLang="en-US" sz="2000" dirty="0" err="1"/>
              <a:t>thực</a:t>
            </a:r>
            <a:r>
              <a:rPr lang="en-US" altLang="en-US" sz="2000" dirty="0"/>
              <a:t> </a:t>
            </a:r>
            <a:r>
              <a:rPr lang="en-US" altLang="en-US" sz="2000" dirty="0" err="1"/>
              <a:t>tế</a:t>
            </a:r>
            <a:r>
              <a:rPr lang="en-US" altLang="en-US" sz="2000" dirty="0"/>
              <a:t> </a:t>
            </a:r>
            <a:r>
              <a:rPr lang="en-US" altLang="en-US" sz="2000" dirty="0" err="1"/>
              <a:t>tử</a:t>
            </a:r>
            <a:r>
              <a:rPr lang="en-US" altLang="en-US" sz="2000" dirty="0"/>
              <a:t> 2 </a:t>
            </a:r>
            <a:r>
              <a:rPr lang="en-US" altLang="en-US" sz="2000" dirty="0" err="1"/>
              <a:t>đơn</a:t>
            </a:r>
            <a:r>
              <a:rPr lang="en-US" altLang="en-US" sz="2000" dirty="0"/>
              <a:t> </a:t>
            </a:r>
            <a:r>
              <a:rPr lang="en-US" altLang="en-US" sz="2000" dirty="0" err="1"/>
              <a:t>vị</a:t>
            </a:r>
            <a:r>
              <a:rPr lang="en-US" altLang="en-US" sz="2000" dirty="0"/>
              <a:t> </a:t>
            </a:r>
            <a:r>
              <a:rPr lang="en-US" altLang="en-US" sz="2000" dirty="0" err="1"/>
              <a:t>trở</a:t>
            </a:r>
            <a:r>
              <a:rPr lang="en-US" altLang="en-US" sz="2000" dirty="0"/>
              <a:t> </a:t>
            </a:r>
            <a:r>
              <a:rPr lang="en-US" altLang="en-US" sz="2000" dirty="0" err="1"/>
              <a:t>lên</a:t>
            </a:r>
            <a:r>
              <a:rPr lang="en-US" altLang="en-US" sz="2000" dirty="0"/>
              <a:t>.</a:t>
            </a:r>
          </a:p>
          <a:p>
            <a:pPr lvl="1">
              <a:lnSpc>
                <a:spcPct val="80000"/>
              </a:lnSpc>
            </a:pPr>
            <a:r>
              <a:rPr lang="en-US" altLang="en-US" sz="2000" dirty="0" err="1"/>
              <a:t>Có</a:t>
            </a:r>
            <a:r>
              <a:rPr lang="en-US" altLang="en-US" sz="2000" dirty="0"/>
              <a:t> </a:t>
            </a:r>
            <a:r>
              <a:rPr lang="en-US" altLang="en-US" sz="2000" dirty="0" err="1"/>
              <a:t>hiệu</a:t>
            </a:r>
            <a:r>
              <a:rPr lang="en-US" altLang="en-US" sz="2000" dirty="0"/>
              <a:t> </a:t>
            </a:r>
            <a:r>
              <a:rPr lang="en-US" altLang="en-US" sz="2000" dirty="0" err="1"/>
              <a:t>quả</a:t>
            </a:r>
            <a:r>
              <a:rPr lang="en-US" altLang="en-US" sz="2000" dirty="0"/>
              <a:t> </a:t>
            </a:r>
            <a:r>
              <a:rPr lang="en-US" altLang="en-US" sz="2000" dirty="0" err="1"/>
              <a:t>sử</a:t>
            </a:r>
            <a:r>
              <a:rPr lang="en-US" altLang="en-US" sz="2000" dirty="0"/>
              <a:t> </a:t>
            </a:r>
            <a:r>
              <a:rPr lang="en-US" altLang="en-US" sz="2000" dirty="0" err="1"/>
              <a:t>dụng</a:t>
            </a:r>
            <a:r>
              <a:rPr lang="en-US" altLang="en-US" sz="2000" dirty="0"/>
              <a:t> </a:t>
            </a:r>
            <a:r>
              <a:rPr lang="en-US" altLang="en-US" sz="2000" dirty="0" err="1"/>
              <a:t>cao</a:t>
            </a:r>
            <a:r>
              <a:rPr lang="en-US" altLang="en-US" sz="2000" dirty="0"/>
              <a:t>. </a:t>
            </a:r>
          </a:p>
          <a:p>
            <a:pPr marL="0" indent="0">
              <a:lnSpc>
                <a:spcPct val="80000"/>
              </a:lnSpc>
              <a:buNone/>
            </a:pPr>
            <a:r>
              <a:rPr lang="en-US" altLang="en-US" sz="2000" dirty="0" err="1"/>
              <a:t>Đánh</a:t>
            </a:r>
            <a:r>
              <a:rPr lang="en-US" altLang="en-US" sz="2000" dirty="0"/>
              <a:t> </a:t>
            </a:r>
            <a:r>
              <a:rPr lang="en-US" altLang="en-US" sz="2000" dirty="0" err="1"/>
              <a:t>giá</a:t>
            </a:r>
            <a:r>
              <a:rPr lang="en-US" altLang="en-US" sz="2000" dirty="0"/>
              <a:t> </a:t>
            </a:r>
            <a:r>
              <a:rPr lang="en-US" altLang="en-US" sz="2000" dirty="0" err="1"/>
              <a:t>chung</a:t>
            </a:r>
            <a:endParaRPr lang="en-US" altLang="en-US" sz="2000" dirty="0"/>
          </a:p>
          <a:p>
            <a:pPr lvl="1">
              <a:lnSpc>
                <a:spcPct val="80000"/>
              </a:lnSpc>
            </a:pPr>
            <a:r>
              <a:rPr lang="en-US" altLang="en-US" sz="2000" dirty="0" err="1"/>
              <a:t>Có</a:t>
            </a:r>
            <a:r>
              <a:rPr lang="en-US" altLang="en-US" sz="2000" dirty="0"/>
              <a:t> </a:t>
            </a:r>
            <a:r>
              <a:rPr lang="en-US" altLang="en-US" sz="2000" dirty="0" err="1"/>
              <a:t>tài</a:t>
            </a:r>
            <a:r>
              <a:rPr lang="en-US" altLang="en-US" sz="2000" dirty="0"/>
              <a:t> </a:t>
            </a:r>
            <a:r>
              <a:rPr lang="en-US" altLang="en-US" sz="2000" dirty="0" err="1"/>
              <a:t>liệu</a:t>
            </a:r>
            <a:r>
              <a:rPr lang="en-US" altLang="en-US" sz="2000" dirty="0"/>
              <a:t> </a:t>
            </a:r>
            <a:r>
              <a:rPr lang="en-US" altLang="en-US" sz="2000" dirty="0" err="1"/>
              <a:t>mô</a:t>
            </a:r>
            <a:r>
              <a:rPr lang="en-US" altLang="en-US" sz="2000" dirty="0"/>
              <a:t> </a:t>
            </a:r>
            <a:r>
              <a:rPr lang="en-US" altLang="en-US" sz="2000" dirty="0" err="1"/>
              <a:t>tả</a:t>
            </a:r>
            <a:r>
              <a:rPr lang="en-US" altLang="en-US" sz="2000" dirty="0"/>
              <a:t>, </a:t>
            </a:r>
            <a:r>
              <a:rPr lang="en-US" altLang="en-US" sz="2000" dirty="0" err="1"/>
              <a:t>hướng</a:t>
            </a:r>
            <a:r>
              <a:rPr lang="en-US" altLang="en-US" sz="2000" dirty="0"/>
              <a:t> </a:t>
            </a:r>
            <a:r>
              <a:rPr lang="en-US" altLang="en-US" sz="2000" dirty="0" err="1"/>
              <a:t>dẫn</a:t>
            </a:r>
            <a:r>
              <a:rPr lang="en-US" altLang="en-US" sz="2000" dirty="0"/>
              <a:t> </a:t>
            </a:r>
            <a:r>
              <a:rPr lang="en-US" altLang="en-US" sz="2000" dirty="0" err="1"/>
              <a:t>sử</a:t>
            </a:r>
            <a:r>
              <a:rPr lang="en-US" altLang="en-US" sz="2000" dirty="0"/>
              <a:t> </a:t>
            </a:r>
            <a:r>
              <a:rPr lang="en-US" altLang="en-US" sz="2000" dirty="0" err="1"/>
              <a:t>dụng</a:t>
            </a:r>
            <a:r>
              <a:rPr lang="en-US" altLang="en-US" sz="2000" dirty="0"/>
              <a:t> chi </a:t>
            </a:r>
            <a:r>
              <a:rPr lang="en-US" altLang="en-US" sz="2000" dirty="0" err="1"/>
              <a:t>tiết</a:t>
            </a:r>
            <a:endParaRPr lang="en-US" altLang="en-US" sz="2000" dirty="0"/>
          </a:p>
          <a:p>
            <a:pPr lvl="1">
              <a:lnSpc>
                <a:spcPct val="80000"/>
              </a:lnSpc>
            </a:pPr>
            <a:r>
              <a:rPr lang="en-US" altLang="en-US" sz="2000" dirty="0" err="1"/>
              <a:t>Có</a:t>
            </a:r>
            <a:r>
              <a:rPr lang="en-US" altLang="en-US" sz="2000" dirty="0"/>
              <a:t> </a:t>
            </a:r>
            <a:r>
              <a:rPr lang="en-US" altLang="en-US" sz="2000" dirty="0" err="1"/>
              <a:t>tính</a:t>
            </a:r>
            <a:r>
              <a:rPr lang="en-US" altLang="en-US" sz="2000" dirty="0"/>
              <a:t> </a:t>
            </a:r>
            <a:r>
              <a:rPr lang="en-US" altLang="en-US" sz="2000" dirty="0" err="1"/>
              <a:t>hấp</a:t>
            </a:r>
            <a:r>
              <a:rPr lang="en-US" altLang="en-US" sz="2000" dirty="0"/>
              <a:t> </a:t>
            </a:r>
            <a:r>
              <a:rPr lang="en-US" altLang="en-US" sz="2000" dirty="0" err="1"/>
              <a:t>dẫn</a:t>
            </a:r>
            <a:r>
              <a:rPr lang="en-US" altLang="en-US" sz="2000" dirty="0"/>
              <a:t>.</a:t>
            </a:r>
          </a:p>
          <a:p>
            <a:pPr lvl="1">
              <a:lnSpc>
                <a:spcPct val="80000"/>
              </a:lnSpc>
            </a:pPr>
            <a:r>
              <a:rPr lang="en-US" altLang="en-US" sz="2000" dirty="0" err="1"/>
              <a:t>Có</a:t>
            </a:r>
            <a:r>
              <a:rPr lang="en-US" altLang="en-US" sz="2000" dirty="0"/>
              <a:t> </a:t>
            </a:r>
            <a:r>
              <a:rPr lang="en-US" altLang="en-US" sz="2000" dirty="0" err="1"/>
              <a:t>thể</a:t>
            </a:r>
            <a:r>
              <a:rPr lang="en-US" altLang="en-US" sz="2000" dirty="0"/>
              <a:t> </a:t>
            </a:r>
            <a:r>
              <a:rPr lang="en-US" altLang="en-US" sz="2000" dirty="0" err="1"/>
              <a:t>áp</a:t>
            </a:r>
            <a:r>
              <a:rPr lang="en-US" altLang="en-US" sz="2000" dirty="0"/>
              <a:t> </a:t>
            </a:r>
            <a:r>
              <a:rPr lang="en-US" altLang="en-US" sz="2000" dirty="0" err="1"/>
              <a:t>dụng</a:t>
            </a:r>
            <a:r>
              <a:rPr lang="en-US" altLang="en-US" sz="2000" dirty="0"/>
              <a:t> </a:t>
            </a:r>
            <a:r>
              <a:rPr lang="en-US" altLang="en-US" sz="2000" dirty="0" err="1"/>
              <a:t>đại</a:t>
            </a:r>
            <a:r>
              <a:rPr lang="en-US" altLang="en-US" sz="2000" dirty="0"/>
              <a:t> </a:t>
            </a:r>
            <a:r>
              <a:rPr lang="en-US" altLang="en-US" sz="2000" dirty="0" err="1"/>
              <a:t>trà</a:t>
            </a:r>
            <a:r>
              <a:rPr lang="en-US" altLang="en-US" sz="2000" dirty="0"/>
              <a:t>, </a:t>
            </a:r>
            <a:r>
              <a:rPr lang="en-US" altLang="en-US" sz="2000" dirty="0" err="1"/>
              <a:t>phổ</a:t>
            </a:r>
            <a:r>
              <a:rPr lang="en-US" altLang="en-US" sz="2000" dirty="0"/>
              <a:t> </a:t>
            </a:r>
            <a:r>
              <a:rPr lang="en-US" altLang="en-US" sz="2000" dirty="0" err="1"/>
              <a:t>biến</a:t>
            </a:r>
            <a:r>
              <a:rPr lang="en-US" altLang="en-US" sz="2000" dirty="0"/>
              <a:t> </a:t>
            </a:r>
            <a:r>
              <a:rPr lang="en-US" altLang="en-US" sz="2000" dirty="0" err="1"/>
              <a:t>được</a:t>
            </a:r>
            <a:r>
              <a:rPr lang="en-US" altLang="en-US" sz="2000" dirty="0"/>
              <a:t> </a:t>
            </a:r>
            <a:r>
              <a:rPr lang="en-US" altLang="en-US" sz="2000" dirty="0" err="1"/>
              <a:t>trong</a:t>
            </a:r>
            <a:r>
              <a:rPr lang="en-US" altLang="en-US" sz="2000" dirty="0"/>
              <a:t> </a:t>
            </a:r>
            <a:r>
              <a:rPr lang="en-US" altLang="en-US" sz="2000" dirty="0" err="1"/>
              <a:t>thực</a:t>
            </a:r>
            <a:r>
              <a:rPr lang="en-US" altLang="en-US" sz="2000" dirty="0"/>
              <a:t> </a:t>
            </a:r>
            <a:r>
              <a:rPr lang="en-US" altLang="en-US" sz="2000" dirty="0" err="1"/>
              <a:t>tiễn</a:t>
            </a:r>
            <a:r>
              <a:rPr lang="en-US" altLang="en-US" sz="2000" dirty="0"/>
              <a:t>. </a:t>
            </a:r>
          </a:p>
        </p:txBody>
      </p:sp>
    </p:spTree>
    <p:extLst>
      <p:ext uri="{BB962C8B-B14F-4D97-AF65-F5344CB8AC3E}">
        <p14:creationId xmlns:p14="http://schemas.microsoft.com/office/powerpoint/2010/main" val="2667225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vert="horz" lIns="91440" tIns="45720" rIns="91440" bIns="45720" rtlCol="0" anchor="ctr">
            <a:normAutofit/>
          </a:bodyPr>
          <a:lstStyle/>
          <a:p>
            <a:r>
              <a:rPr lang="en-US" altLang="en-US" sz="4000" dirty="0" err="1">
                <a:solidFill>
                  <a:srgbClr val="002060"/>
                </a:solidFill>
                <a:latin typeface="Arial" panose="020B0604020202020204" pitchFamily="34" charset="0"/>
                <a:cs typeface="Arial" panose="020B0604020202020204" pitchFamily="34" charset="0"/>
              </a:rPr>
              <a:t>Đăng</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kí</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quyền</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sở</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hữu</a:t>
            </a:r>
            <a:endParaRPr lang="en-US" altLang="en-US" sz="4000" dirty="0">
              <a:solidFill>
                <a:srgbClr val="002060"/>
              </a:solidFill>
              <a:latin typeface="Arial" panose="020B0604020202020204" pitchFamily="34" charset="0"/>
              <a:cs typeface="Arial" panose="020B0604020202020204" pitchFamily="34" charset="0"/>
            </a:endParaRPr>
          </a:p>
        </p:txBody>
      </p:sp>
      <p:sp>
        <p:nvSpPr>
          <p:cNvPr id="125955" name="Rectangle 3"/>
          <p:cNvSpPr>
            <a:spLocks noGrp="1" noChangeArrowheads="1"/>
          </p:cNvSpPr>
          <p:nvPr>
            <p:ph type="body" idx="1"/>
          </p:nvPr>
        </p:nvSpPr>
        <p:spPr/>
        <p:txBody>
          <a:bodyPr>
            <a:normAutofit/>
          </a:bodyPr>
          <a:lstStyle/>
          <a:p>
            <a:pPr>
              <a:lnSpc>
                <a:spcPct val="80000"/>
              </a:lnSpc>
            </a:pPr>
            <a:r>
              <a:rPr lang="en-US" altLang="en-US" sz="2400"/>
              <a:t>Đối với các doanh nghiệp và cá nhân Việt Nam thì có quyền nộp đơn trực tiếp vào Cục Sở Hữu Trí Tuệ Việt Nam để yêu cầu cấp giấy chứng nhận đăng ký nhãn hiệu.</a:t>
            </a:r>
          </a:p>
          <a:p>
            <a:pPr>
              <a:lnSpc>
                <a:spcPct val="80000"/>
              </a:lnSpc>
            </a:pPr>
            <a:r>
              <a:rPr lang="en-US" altLang="en-US" sz="2400"/>
              <a:t>Tổ chức và cá nhân Việt Nam không bắt buộc phải thông qua các tổ chức đại diện sở hữu trí tuệ để tiến hành nộp đơn.</a:t>
            </a:r>
          </a:p>
          <a:p>
            <a:pPr>
              <a:lnSpc>
                <a:spcPct val="80000"/>
              </a:lnSpc>
            </a:pPr>
            <a:r>
              <a:rPr lang="en-US" altLang="en-US" sz="2400"/>
              <a:t>Đối với các tổ chức, cá nhân người nước ngoài, không có hiện diện thương mại ở Việt Nam thì bắt buộc họ phải nộp đơn qua các tổ chức đại diện sở hữu trí tuệ. </a:t>
            </a:r>
          </a:p>
          <a:p>
            <a:pPr>
              <a:lnSpc>
                <a:spcPct val="80000"/>
              </a:lnSpc>
            </a:pPr>
            <a:r>
              <a:rPr lang="en-US" altLang="en-US" sz="2400"/>
              <a:t>Thủ tục đăng ký cấp phép</a:t>
            </a:r>
          </a:p>
          <a:p>
            <a:pPr lvl="1">
              <a:lnSpc>
                <a:spcPct val="80000"/>
              </a:lnSpc>
            </a:pPr>
            <a:r>
              <a:rPr lang="en-US" altLang="en-US"/>
              <a:t>Tờ khai yêu cầu cấp giấy chứng nhận đăng ký độc quyền logo thương hiệu.</a:t>
            </a:r>
          </a:p>
          <a:p>
            <a:pPr lvl="1">
              <a:lnSpc>
                <a:spcPct val="80000"/>
              </a:lnSpc>
            </a:pPr>
            <a:r>
              <a:rPr lang="en-US" altLang="en-US"/>
              <a:t>Giấy phép đăng ký kinh doanh (02 Bản sao y công chứng).</a:t>
            </a:r>
          </a:p>
          <a:p>
            <a:pPr lvl="1">
              <a:lnSpc>
                <a:spcPct val="80000"/>
              </a:lnSpc>
            </a:pPr>
            <a:r>
              <a:rPr lang="en-US" altLang="en-US"/>
              <a:t>Mẫu logo thương hiệu (11 mẫu), logo có kích thước không nhỏ hơn 70x70mm.</a:t>
            </a:r>
          </a:p>
          <a:p>
            <a:pPr>
              <a:lnSpc>
                <a:spcPct val="80000"/>
              </a:lnSpc>
            </a:pPr>
            <a:endParaRPr lang="en-US" altLang="en-US" sz="2400"/>
          </a:p>
        </p:txBody>
      </p:sp>
    </p:spTree>
    <p:extLst>
      <p:ext uri="{BB962C8B-B14F-4D97-AF65-F5344CB8AC3E}">
        <p14:creationId xmlns:p14="http://schemas.microsoft.com/office/powerpoint/2010/main" val="3683619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vert="horz" lIns="91440" tIns="45720" rIns="91440" bIns="45720" rtlCol="0" anchor="ctr">
            <a:normAutofit/>
          </a:bodyPr>
          <a:lstStyle/>
          <a:p>
            <a:r>
              <a:rPr lang="en-US" altLang="en-US" sz="4000" dirty="0" err="1">
                <a:solidFill>
                  <a:srgbClr val="002060"/>
                </a:solidFill>
                <a:latin typeface="Arial" panose="020B0604020202020204" pitchFamily="34" charset="0"/>
                <a:cs typeface="Arial" panose="020B0604020202020204" pitchFamily="34" charset="0"/>
              </a:rPr>
              <a:t>Đăng</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kí</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quyền</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sở</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hữu</a:t>
            </a:r>
            <a:endParaRPr lang="en-US" altLang="en-US" sz="4000" dirty="0">
              <a:solidFill>
                <a:srgbClr val="002060"/>
              </a:solidFill>
              <a:latin typeface="Arial" panose="020B0604020202020204" pitchFamily="34" charset="0"/>
              <a:cs typeface="Arial" panose="020B0604020202020204" pitchFamily="34" charset="0"/>
            </a:endParaRPr>
          </a:p>
        </p:txBody>
      </p:sp>
      <p:sp>
        <p:nvSpPr>
          <p:cNvPr id="131075" name="Rectangle 3"/>
          <p:cNvSpPr>
            <a:spLocks noGrp="1" noChangeArrowheads="1"/>
          </p:cNvSpPr>
          <p:nvPr>
            <p:ph type="body" idx="1"/>
          </p:nvPr>
        </p:nvSpPr>
        <p:spPr/>
        <p:txBody>
          <a:bodyPr>
            <a:normAutofit/>
          </a:bodyPr>
          <a:lstStyle/>
          <a:p>
            <a:pPr>
              <a:lnSpc>
                <a:spcPct val="80000"/>
              </a:lnSpc>
            </a:pPr>
            <a:r>
              <a:rPr lang="en-US" altLang="en-US" sz="3600" dirty="0" err="1"/>
              <a:t>Các</a:t>
            </a:r>
            <a:r>
              <a:rPr lang="en-US" altLang="en-US" sz="3600" dirty="0"/>
              <a:t> </a:t>
            </a:r>
            <a:r>
              <a:rPr lang="en-US" altLang="en-US" sz="3600" dirty="0" err="1"/>
              <a:t>vấn</a:t>
            </a:r>
            <a:r>
              <a:rPr lang="en-US" altLang="en-US" sz="3600" dirty="0"/>
              <a:t> </a:t>
            </a:r>
            <a:r>
              <a:rPr lang="en-US" altLang="en-US" sz="3600" dirty="0" err="1"/>
              <a:t>đề</a:t>
            </a:r>
            <a:r>
              <a:rPr lang="en-US" altLang="en-US" sz="3600" dirty="0"/>
              <a:t> </a:t>
            </a:r>
            <a:r>
              <a:rPr lang="en-US" altLang="en-US" sz="3600" dirty="0" err="1"/>
              <a:t>liên</a:t>
            </a:r>
            <a:r>
              <a:rPr lang="en-US" altLang="en-US" sz="3600" dirty="0"/>
              <a:t> </a:t>
            </a:r>
            <a:r>
              <a:rPr lang="en-US" altLang="en-US" sz="3600" dirty="0" err="1"/>
              <a:t>quan</a:t>
            </a:r>
            <a:r>
              <a:rPr lang="en-US" altLang="en-US" sz="3600" dirty="0"/>
              <a:t> </a:t>
            </a:r>
            <a:r>
              <a:rPr lang="en-US" altLang="en-US" sz="3600" dirty="0" err="1"/>
              <a:t>lĩnh</a:t>
            </a:r>
            <a:r>
              <a:rPr lang="en-US" altLang="en-US" sz="3600" dirty="0"/>
              <a:t> </a:t>
            </a:r>
            <a:r>
              <a:rPr lang="en-US" altLang="en-US" sz="3600" dirty="0" err="1"/>
              <a:t>vực</a:t>
            </a:r>
            <a:r>
              <a:rPr lang="en-US" altLang="en-US" sz="3600" dirty="0"/>
              <a:t> </a:t>
            </a:r>
            <a:r>
              <a:rPr lang="en-US" altLang="en-US" sz="3600" dirty="0" err="1"/>
              <a:t>sở</a:t>
            </a:r>
            <a:r>
              <a:rPr lang="en-US" altLang="en-US" sz="3600" dirty="0"/>
              <a:t> </a:t>
            </a:r>
            <a:r>
              <a:rPr lang="en-US" altLang="en-US" sz="3600" dirty="0" err="1"/>
              <a:t>hữu</a:t>
            </a:r>
            <a:r>
              <a:rPr lang="en-US" altLang="en-US" sz="3600" dirty="0"/>
              <a:t> </a:t>
            </a:r>
            <a:r>
              <a:rPr lang="en-US" altLang="en-US" sz="3600" dirty="0" err="1"/>
              <a:t>trí</a:t>
            </a:r>
            <a:r>
              <a:rPr lang="en-US" altLang="en-US" sz="3600" dirty="0"/>
              <a:t> </a:t>
            </a:r>
            <a:r>
              <a:rPr lang="en-US" altLang="en-US" sz="3600" dirty="0" err="1"/>
              <a:t>tuệ</a:t>
            </a:r>
            <a:endParaRPr lang="en-US" altLang="en-US" sz="3600" dirty="0"/>
          </a:p>
          <a:p>
            <a:pPr lvl="1">
              <a:lnSpc>
                <a:spcPct val="80000"/>
              </a:lnSpc>
            </a:pPr>
            <a:r>
              <a:rPr lang="en-US" altLang="en-US" sz="3600" dirty="0"/>
              <a:t>Tư </a:t>
            </a:r>
            <a:r>
              <a:rPr lang="en-US" altLang="en-US" sz="3600" dirty="0" err="1"/>
              <a:t>vấn</a:t>
            </a:r>
            <a:r>
              <a:rPr lang="en-US" altLang="en-US" sz="3600" dirty="0"/>
              <a:t> </a:t>
            </a:r>
            <a:r>
              <a:rPr lang="en-US" altLang="en-US" sz="3600" dirty="0" err="1"/>
              <a:t>bảo</a:t>
            </a:r>
            <a:r>
              <a:rPr lang="en-US" altLang="en-US" sz="3600" dirty="0"/>
              <a:t> </a:t>
            </a:r>
            <a:r>
              <a:rPr lang="en-US" altLang="en-US" sz="3600" dirty="0" err="1"/>
              <a:t>hộ</a:t>
            </a:r>
            <a:r>
              <a:rPr lang="en-US" altLang="en-US" sz="3600" dirty="0"/>
              <a:t> </a:t>
            </a:r>
            <a:r>
              <a:rPr lang="en-US" altLang="en-US" sz="3600" dirty="0" err="1"/>
              <a:t>Quyền</a:t>
            </a:r>
            <a:r>
              <a:rPr lang="en-US" altLang="en-US" sz="3600" dirty="0"/>
              <a:t> </a:t>
            </a:r>
            <a:r>
              <a:rPr lang="en-US" altLang="en-US" sz="3600" dirty="0" err="1"/>
              <a:t>tác</a:t>
            </a:r>
            <a:r>
              <a:rPr lang="en-US" altLang="en-US" sz="3600" dirty="0"/>
              <a:t> </a:t>
            </a:r>
            <a:r>
              <a:rPr lang="en-US" altLang="en-US" sz="3600" dirty="0" err="1"/>
              <a:t>giả</a:t>
            </a:r>
            <a:r>
              <a:rPr lang="en-US" altLang="en-US" sz="3600" dirty="0"/>
              <a:t>.</a:t>
            </a:r>
          </a:p>
          <a:p>
            <a:pPr lvl="1">
              <a:lnSpc>
                <a:spcPct val="80000"/>
              </a:lnSpc>
            </a:pPr>
            <a:r>
              <a:rPr lang="en-US" altLang="en-US" sz="3600" dirty="0" err="1"/>
              <a:t>Đăng</a:t>
            </a:r>
            <a:r>
              <a:rPr lang="en-US" altLang="en-US" sz="3600" dirty="0"/>
              <a:t> </a:t>
            </a:r>
            <a:r>
              <a:rPr lang="en-US" altLang="en-US" sz="3600" dirty="0" err="1"/>
              <a:t>ký</a:t>
            </a:r>
            <a:r>
              <a:rPr lang="en-US" altLang="en-US" sz="3600" dirty="0"/>
              <a:t> </a:t>
            </a:r>
            <a:r>
              <a:rPr lang="en-US" altLang="en-US" sz="3600" dirty="0" err="1"/>
              <a:t>nhãn</a:t>
            </a:r>
            <a:r>
              <a:rPr lang="en-US" altLang="en-US" sz="3600" dirty="0"/>
              <a:t> </a:t>
            </a:r>
            <a:r>
              <a:rPr lang="en-US" altLang="en-US" sz="3600" dirty="0" err="1"/>
              <a:t>hiệu</a:t>
            </a:r>
            <a:r>
              <a:rPr lang="en-US" altLang="en-US" sz="3600" dirty="0"/>
              <a:t> </a:t>
            </a:r>
            <a:r>
              <a:rPr lang="en-US" altLang="en-US" sz="3600" dirty="0" err="1"/>
              <a:t>hàng</a:t>
            </a:r>
            <a:r>
              <a:rPr lang="en-US" altLang="en-US" sz="3600" dirty="0"/>
              <a:t> </a:t>
            </a:r>
            <a:r>
              <a:rPr lang="en-US" altLang="en-US" sz="3600" dirty="0" err="1"/>
              <a:t>hóa</a:t>
            </a:r>
            <a:r>
              <a:rPr lang="en-US" altLang="en-US" sz="3600" dirty="0"/>
              <a:t>.</a:t>
            </a:r>
          </a:p>
          <a:p>
            <a:pPr lvl="1">
              <a:lnSpc>
                <a:spcPct val="80000"/>
              </a:lnSpc>
            </a:pPr>
            <a:r>
              <a:rPr lang="en-US" altLang="en-US" sz="3600" dirty="0" err="1"/>
              <a:t>Đăng</a:t>
            </a:r>
            <a:r>
              <a:rPr lang="en-US" altLang="en-US" sz="3600" dirty="0"/>
              <a:t> </a:t>
            </a:r>
            <a:r>
              <a:rPr lang="en-US" altLang="en-US" sz="3600" dirty="0" err="1"/>
              <a:t>ký</a:t>
            </a:r>
            <a:r>
              <a:rPr lang="en-US" altLang="en-US" sz="3600" dirty="0"/>
              <a:t> </a:t>
            </a:r>
            <a:r>
              <a:rPr lang="en-US" altLang="en-US" sz="3600" dirty="0" err="1"/>
              <a:t>bảo</a:t>
            </a:r>
            <a:r>
              <a:rPr lang="en-US" altLang="en-US" sz="3600" dirty="0"/>
              <a:t> </a:t>
            </a:r>
            <a:r>
              <a:rPr lang="en-US" altLang="en-US" sz="3600" dirty="0" err="1"/>
              <a:t>hộ</a:t>
            </a:r>
            <a:r>
              <a:rPr lang="en-US" altLang="en-US" sz="3600" dirty="0"/>
              <a:t> </a:t>
            </a:r>
            <a:r>
              <a:rPr lang="en-US" altLang="en-US" sz="3600" dirty="0" err="1"/>
              <a:t>nhãn</a:t>
            </a:r>
            <a:r>
              <a:rPr lang="en-US" altLang="en-US" sz="3600" dirty="0"/>
              <a:t> </a:t>
            </a:r>
            <a:r>
              <a:rPr lang="en-US" altLang="en-US" sz="3600" dirty="0" err="1"/>
              <a:t>hiệu</a:t>
            </a:r>
            <a:r>
              <a:rPr lang="en-US" altLang="en-US" sz="3600" dirty="0"/>
              <a:t>.</a:t>
            </a:r>
          </a:p>
          <a:p>
            <a:pPr lvl="1">
              <a:lnSpc>
                <a:spcPct val="80000"/>
              </a:lnSpc>
            </a:pPr>
            <a:r>
              <a:rPr lang="en-US" altLang="en-US" sz="3600" dirty="0" err="1"/>
              <a:t>Đăng</a:t>
            </a:r>
            <a:r>
              <a:rPr lang="en-US" altLang="en-US" sz="3600" dirty="0"/>
              <a:t> </a:t>
            </a:r>
            <a:r>
              <a:rPr lang="en-US" altLang="en-US" sz="3600" dirty="0" err="1"/>
              <a:t>ký</a:t>
            </a:r>
            <a:r>
              <a:rPr lang="en-US" altLang="en-US" sz="3600" dirty="0"/>
              <a:t> logo </a:t>
            </a:r>
            <a:r>
              <a:rPr lang="en-US" altLang="en-US" sz="3600" dirty="0" err="1"/>
              <a:t>thương</a:t>
            </a:r>
            <a:r>
              <a:rPr lang="en-US" altLang="en-US" sz="3600" dirty="0"/>
              <a:t> </a:t>
            </a:r>
            <a:r>
              <a:rPr lang="en-US" altLang="en-US" sz="3600" dirty="0" err="1"/>
              <a:t>hiệu</a:t>
            </a:r>
            <a:r>
              <a:rPr lang="en-US" altLang="en-US" sz="3600" dirty="0"/>
              <a:t> </a:t>
            </a:r>
            <a:r>
              <a:rPr lang="en-US" altLang="en-US" sz="3600" dirty="0" err="1"/>
              <a:t>độc</a:t>
            </a:r>
            <a:r>
              <a:rPr lang="en-US" altLang="en-US" sz="3600" dirty="0"/>
              <a:t> </a:t>
            </a:r>
            <a:r>
              <a:rPr lang="en-US" altLang="en-US" sz="3600" dirty="0" err="1"/>
              <a:t>quyền</a:t>
            </a:r>
            <a:endParaRPr lang="en-US" altLang="en-US" sz="3600" dirty="0"/>
          </a:p>
        </p:txBody>
      </p:sp>
    </p:spTree>
    <p:extLst>
      <p:ext uri="{BB962C8B-B14F-4D97-AF65-F5344CB8AC3E}">
        <p14:creationId xmlns:p14="http://schemas.microsoft.com/office/powerpoint/2010/main" val="151759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59971" y="283029"/>
            <a:ext cx="8610600" cy="992188"/>
          </a:xfrm>
        </p:spPr>
        <p:txBody>
          <a:bodyPr>
            <a:normAutofit/>
          </a:bodyPr>
          <a:lstStyle/>
          <a:p>
            <a:pPr eaLnBrk="1" hangingPunct="1"/>
            <a:r>
              <a:rPr lang="en-US" altLang="en-US" sz="4000" dirty="0" err="1">
                <a:solidFill>
                  <a:srgbClr val="002060"/>
                </a:solidFill>
                <a:latin typeface="Arial" panose="020B0604020202020204" pitchFamily="34" charset="0"/>
                <a:cs typeface="Arial" panose="020B0604020202020204" pitchFamily="34" charset="0"/>
              </a:rPr>
              <a:t>Mục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tiêu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của</a:t>
            </a:r>
            <a:r>
              <a:rPr lang="en-US" altLang="en-US" sz="4000" dirty="0">
                <a:solidFill>
                  <a:srgbClr val="002060"/>
                </a:solidFill>
                <a:latin typeface="Arial" panose="020B0604020202020204" pitchFamily="34" charset="0"/>
                <a:cs typeface="Arial" panose="020B0604020202020204" pitchFamily="34" charset="0"/>
              </a:rPr>
              <a:t> CNTT</a:t>
            </a:r>
          </a:p>
        </p:txBody>
      </p:sp>
      <p:sp>
        <p:nvSpPr>
          <p:cNvPr id="9219" name="Rectangle 3"/>
          <p:cNvSpPr>
            <a:spLocks noGrp="1" noChangeArrowheads="1"/>
          </p:cNvSpPr>
          <p:nvPr>
            <p:ph type="body" idx="1"/>
          </p:nvPr>
        </p:nvSpPr>
        <p:spPr>
          <a:xfrm>
            <a:off x="762000" y="1436914"/>
            <a:ext cx="10668000" cy="4800600"/>
          </a:xfrm>
        </p:spPr>
        <p:txBody>
          <a:bodyPr/>
          <a:lstStyle/>
          <a:p>
            <a:pPr algn="just">
              <a:defRPr/>
            </a:pPr>
            <a:r>
              <a:rPr lang="en-US" dirty="0" err="1"/>
              <a:t>Được</a:t>
            </a:r>
            <a:r>
              <a:rPr lang="en-US" dirty="0"/>
              <a:t> </a:t>
            </a:r>
            <a:r>
              <a:rPr lang="vi-VN" dirty="0"/>
              <a:t>ứng dụng rộng rãi trong mọi lĩnh vực</a:t>
            </a:r>
            <a:endParaRPr lang="en-US" dirty="0"/>
          </a:p>
          <a:p>
            <a:pPr algn="just">
              <a:defRPr/>
            </a:pPr>
            <a:r>
              <a:rPr lang="en-US" dirty="0"/>
              <a:t>T</a:t>
            </a:r>
            <a:r>
              <a:rPr lang="vi-VN" dirty="0"/>
              <a:t>rở thành một trong những yếu tố quan trọng của sự phát triển kinh tế - xã hội</a:t>
            </a:r>
            <a:r>
              <a:rPr lang="en-US" dirty="0"/>
              <a:t>.</a:t>
            </a:r>
          </a:p>
          <a:p>
            <a:pPr algn="just">
              <a:defRPr/>
            </a:pPr>
            <a:r>
              <a:rPr lang="vi-VN" dirty="0"/>
              <a:t>Phát triển mạng thông tin quốc gia với thông lượng lớn, tốc độ và chất lượng cao</a:t>
            </a:r>
            <a:endParaRPr lang="en-US" dirty="0"/>
          </a:p>
          <a:p>
            <a:pPr algn="just">
              <a:defRPr/>
            </a:pPr>
            <a:r>
              <a:rPr lang="en-US" dirty="0"/>
              <a:t>T</a:t>
            </a:r>
            <a:r>
              <a:rPr lang="vi-VN" dirty="0"/>
              <a:t>ỷ lệ người sử dụng Internet đạt mức trung bình thế giới.</a:t>
            </a:r>
            <a:endParaRPr lang="en-US" dirty="0"/>
          </a:p>
          <a:p>
            <a:pPr algn="just">
              <a:defRPr/>
            </a:pPr>
            <a:r>
              <a:rPr lang="vi-VN" dirty="0"/>
              <a:t>Công nghiệp </a:t>
            </a:r>
            <a:r>
              <a:rPr lang="en-US" dirty="0"/>
              <a:t>CNTT </a:t>
            </a:r>
            <a:r>
              <a:rPr lang="vi-VN" dirty="0"/>
              <a:t>trở thành ngành kinh tế mũi nhọn, có tốc độ phát triển </a:t>
            </a:r>
            <a:r>
              <a:rPr lang="en-US" dirty="0" err="1"/>
              <a:t>cao</a:t>
            </a:r>
            <a:r>
              <a:rPr lang="en-US" dirty="0"/>
              <a:t>.</a:t>
            </a:r>
          </a:p>
          <a:p>
            <a:pPr marL="0" indent="0" algn="r">
              <a:buNone/>
              <a:defRPr/>
            </a:pPr>
            <a:r>
              <a:rPr lang="en-US" sz="1800" i="1" dirty="0"/>
              <a:t>		Theo </a:t>
            </a:r>
            <a:r>
              <a:rPr lang="en-US" sz="1800" i="1" dirty="0" err="1"/>
              <a:t>Chỉ</a:t>
            </a:r>
            <a:r>
              <a:rPr lang="en-US" sz="1800" i="1" dirty="0"/>
              <a:t> </a:t>
            </a:r>
            <a:r>
              <a:rPr lang="en-US" sz="1800" i="1" dirty="0" err="1"/>
              <a:t>thị</a:t>
            </a:r>
            <a:r>
              <a:rPr lang="en-US" sz="1800" i="1" dirty="0"/>
              <a:t> </a:t>
            </a:r>
            <a:r>
              <a:rPr lang="en-US" sz="1800" i="1" dirty="0" err="1"/>
              <a:t>số</a:t>
            </a:r>
            <a:r>
              <a:rPr lang="en-US" sz="1800" i="1" dirty="0"/>
              <a:t> 58-CT/TW</a:t>
            </a:r>
          </a:p>
        </p:txBody>
      </p:sp>
    </p:spTree>
    <p:extLst>
      <p:ext uri="{BB962C8B-B14F-4D97-AF65-F5344CB8AC3E}">
        <p14:creationId xmlns:p14="http://schemas.microsoft.com/office/powerpoint/2010/main" val="385154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13443"/>
            <a:ext cx="8229600" cy="715962"/>
          </a:xfrm>
        </p:spPr>
        <p:txBody>
          <a:bodyPr vert="horz" lIns="91440" tIns="45720" rIns="91440" bIns="45720" rtlCol="0" anchor="ctr">
            <a:normAutofit/>
          </a:bodyPr>
          <a:lstStyle/>
          <a:p>
            <a:r>
              <a:rPr lang="en-US" altLang="en-US" sz="4000" dirty="0" err="1">
                <a:solidFill>
                  <a:srgbClr val="002060"/>
                </a:solidFill>
                <a:latin typeface="Arial" panose="020B0604020202020204" pitchFamily="34" charset="0"/>
                <a:cs typeface="Arial" panose="020B0604020202020204" pitchFamily="34" charset="0"/>
              </a:rPr>
              <a:t>Tư</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vấn</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bảo</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hộ</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quyền</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tác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giả</a:t>
            </a:r>
            <a:endParaRPr lang="en-US" altLang="en-US" sz="40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342900" lvl="1" indent="-342900"/>
            <a:r>
              <a:rPr lang="en-US" altLang="en-US" sz="3200" dirty="0" err="1"/>
              <a:t>Quyền</a:t>
            </a:r>
            <a:r>
              <a:rPr lang="en-US" altLang="en-US" sz="3200" dirty="0"/>
              <a:t> </a:t>
            </a:r>
            <a:r>
              <a:rPr lang="en-US" altLang="en-US" sz="3200" dirty="0" err="1"/>
              <a:t>tác</a:t>
            </a:r>
            <a:r>
              <a:rPr lang="en-US" altLang="en-US" sz="3200" dirty="0"/>
              <a:t> </a:t>
            </a:r>
            <a:r>
              <a:rPr lang="en-US" altLang="en-US" sz="3200" dirty="0" err="1"/>
              <a:t>giả</a:t>
            </a:r>
            <a:r>
              <a:rPr lang="en-US" altLang="en-US" sz="3200" dirty="0"/>
              <a:t> </a:t>
            </a:r>
            <a:r>
              <a:rPr lang="en-US" altLang="en-US" sz="3200" dirty="0" err="1"/>
              <a:t>là</a:t>
            </a:r>
            <a:r>
              <a:rPr lang="en-US" altLang="en-US" sz="3200" dirty="0"/>
              <a:t> </a:t>
            </a:r>
            <a:r>
              <a:rPr lang="en-US" altLang="en-US" sz="3200" dirty="0" err="1"/>
              <a:t>quyền</a:t>
            </a:r>
            <a:r>
              <a:rPr lang="en-US" altLang="en-US" sz="3200" dirty="0"/>
              <a:t> </a:t>
            </a:r>
            <a:r>
              <a:rPr lang="en-US" altLang="en-US" sz="3200" dirty="0" err="1"/>
              <a:t>của</a:t>
            </a:r>
            <a:r>
              <a:rPr lang="en-US" altLang="en-US" sz="3200" dirty="0"/>
              <a:t> </a:t>
            </a:r>
            <a:r>
              <a:rPr lang="en-US" altLang="en-US" sz="3200" dirty="0" err="1"/>
              <a:t>tổ</a:t>
            </a:r>
            <a:r>
              <a:rPr lang="en-US" altLang="en-US" sz="3200" dirty="0"/>
              <a:t> </a:t>
            </a:r>
            <a:r>
              <a:rPr lang="en-US" altLang="en-US" sz="3200" dirty="0" err="1"/>
              <a:t>chức</a:t>
            </a:r>
            <a:r>
              <a:rPr lang="en-US" altLang="en-US" sz="3200" dirty="0"/>
              <a:t>, </a:t>
            </a:r>
            <a:r>
              <a:rPr lang="en-US" altLang="en-US" sz="3200" dirty="0" err="1"/>
              <a:t>cá</a:t>
            </a:r>
            <a:r>
              <a:rPr lang="en-US" altLang="en-US" sz="3200" dirty="0"/>
              <a:t> </a:t>
            </a:r>
            <a:r>
              <a:rPr lang="en-US" altLang="en-US" sz="3200" dirty="0" err="1"/>
              <a:t>nhân</a:t>
            </a:r>
            <a:r>
              <a:rPr lang="en-US" altLang="en-US" sz="3200" dirty="0"/>
              <a:t> </a:t>
            </a:r>
            <a:r>
              <a:rPr lang="en-US" altLang="en-US" sz="3200" dirty="0" err="1"/>
              <a:t>đối</a:t>
            </a:r>
            <a:r>
              <a:rPr lang="en-US" altLang="en-US" sz="3200" dirty="0"/>
              <a:t> </a:t>
            </a:r>
            <a:r>
              <a:rPr lang="en-US" altLang="en-US" sz="3200" dirty="0" err="1"/>
              <a:t>với</a:t>
            </a:r>
            <a:r>
              <a:rPr lang="en-US" altLang="en-US" sz="3200" dirty="0"/>
              <a:t> </a:t>
            </a:r>
            <a:r>
              <a:rPr lang="en-US" altLang="en-US" sz="3200" dirty="0" err="1"/>
              <a:t>tác</a:t>
            </a:r>
            <a:r>
              <a:rPr lang="en-US" altLang="en-US" sz="3200" dirty="0"/>
              <a:t> </a:t>
            </a:r>
            <a:r>
              <a:rPr lang="en-US" altLang="en-US" sz="3200" dirty="0" err="1"/>
              <a:t>phẩm</a:t>
            </a:r>
            <a:r>
              <a:rPr lang="en-US" altLang="en-US" sz="3200" dirty="0"/>
              <a:t> do </a:t>
            </a:r>
            <a:r>
              <a:rPr lang="en-US" altLang="en-US" sz="3200" dirty="0" err="1"/>
              <a:t>mình</a:t>
            </a:r>
            <a:r>
              <a:rPr lang="en-US" altLang="en-US" sz="3200" dirty="0"/>
              <a:t> </a:t>
            </a:r>
            <a:r>
              <a:rPr lang="en-US" altLang="en-US" sz="3200" dirty="0" err="1"/>
              <a:t>sáng</a:t>
            </a:r>
            <a:r>
              <a:rPr lang="en-US" altLang="en-US" sz="3200" dirty="0"/>
              <a:t> </a:t>
            </a:r>
            <a:r>
              <a:rPr lang="en-US" altLang="en-US" sz="3200" dirty="0" err="1"/>
              <a:t>tạo</a:t>
            </a:r>
            <a:r>
              <a:rPr lang="en-US" altLang="en-US" sz="3200" dirty="0"/>
              <a:t> </a:t>
            </a:r>
            <a:r>
              <a:rPr lang="en-US" altLang="en-US" sz="3200" dirty="0" err="1"/>
              <a:t>ra</a:t>
            </a:r>
            <a:r>
              <a:rPr lang="en-US" altLang="en-US" sz="3200" dirty="0"/>
              <a:t> </a:t>
            </a:r>
            <a:r>
              <a:rPr lang="en-US" altLang="en-US" sz="3200" dirty="0" err="1"/>
              <a:t>hoặc</a:t>
            </a:r>
            <a:r>
              <a:rPr lang="en-US" altLang="en-US" sz="3200" dirty="0"/>
              <a:t> </a:t>
            </a:r>
            <a:r>
              <a:rPr lang="en-US" altLang="en-US" sz="3200" dirty="0" err="1"/>
              <a:t>sở</a:t>
            </a:r>
            <a:r>
              <a:rPr lang="en-US" altLang="en-US" sz="3200" dirty="0"/>
              <a:t> </a:t>
            </a:r>
            <a:r>
              <a:rPr lang="en-US" altLang="en-US" sz="3200" dirty="0" err="1"/>
              <a:t>hữu</a:t>
            </a:r>
            <a:r>
              <a:rPr lang="en-US" altLang="en-US" sz="3200" dirty="0"/>
              <a:t> (</a:t>
            </a:r>
            <a:r>
              <a:rPr lang="en-US" altLang="en-US" sz="3200" dirty="0" err="1"/>
              <a:t>như</a:t>
            </a:r>
            <a:r>
              <a:rPr lang="en-US" altLang="en-US" sz="3200" dirty="0"/>
              <a:t> </a:t>
            </a:r>
            <a:r>
              <a:rPr lang="en-US" altLang="en-US" sz="3200" dirty="0" err="1"/>
              <a:t>sách</a:t>
            </a:r>
            <a:r>
              <a:rPr lang="en-US" altLang="en-US" sz="3200" dirty="0"/>
              <a:t>, </a:t>
            </a:r>
            <a:r>
              <a:rPr lang="en-US" altLang="en-US" sz="3200" dirty="0" err="1"/>
              <a:t>bài</a:t>
            </a:r>
            <a:r>
              <a:rPr lang="en-US" altLang="en-US" sz="3200" dirty="0"/>
              <a:t> </a:t>
            </a:r>
            <a:r>
              <a:rPr lang="en-US" altLang="en-US" sz="3200" dirty="0" err="1"/>
              <a:t>giảng</a:t>
            </a:r>
            <a:r>
              <a:rPr lang="en-US" altLang="en-US" sz="3200" dirty="0"/>
              <a:t>, </a:t>
            </a:r>
            <a:r>
              <a:rPr lang="en-US" altLang="en-US" sz="3200" dirty="0" err="1"/>
              <a:t>tác</a:t>
            </a:r>
            <a:r>
              <a:rPr lang="en-US" altLang="en-US" sz="3200" dirty="0"/>
              <a:t> </a:t>
            </a:r>
            <a:r>
              <a:rPr lang="en-US" altLang="en-US" sz="3200" dirty="0" err="1"/>
              <a:t>phẩm</a:t>
            </a:r>
            <a:r>
              <a:rPr lang="en-US" altLang="en-US" sz="3200" dirty="0"/>
              <a:t> </a:t>
            </a:r>
            <a:r>
              <a:rPr lang="en-US" altLang="en-US" sz="3200" dirty="0" err="1"/>
              <a:t>âm</a:t>
            </a:r>
            <a:r>
              <a:rPr lang="en-US" altLang="en-US" sz="3200" dirty="0"/>
              <a:t> </a:t>
            </a:r>
            <a:r>
              <a:rPr lang="en-US" altLang="en-US" sz="3200" dirty="0" err="1"/>
              <a:t>nhạc</a:t>
            </a:r>
            <a:r>
              <a:rPr lang="en-US" altLang="en-US" sz="3200" dirty="0"/>
              <a:t>, </a:t>
            </a:r>
            <a:r>
              <a:rPr lang="en-US" altLang="en-US" sz="3200" dirty="0" err="1"/>
              <a:t>tác</a:t>
            </a:r>
            <a:r>
              <a:rPr lang="en-US" altLang="en-US" sz="3200" dirty="0"/>
              <a:t> </a:t>
            </a:r>
            <a:r>
              <a:rPr lang="en-US" altLang="en-US" sz="3200" dirty="0" err="1"/>
              <a:t>phẩm</a:t>
            </a:r>
            <a:r>
              <a:rPr lang="en-US" altLang="en-US" sz="3200" dirty="0"/>
              <a:t> </a:t>
            </a:r>
            <a:r>
              <a:rPr lang="en-US" altLang="en-US" sz="3200" dirty="0" err="1"/>
              <a:t>sân</a:t>
            </a:r>
            <a:r>
              <a:rPr lang="en-US" altLang="en-US" sz="3200" dirty="0"/>
              <a:t> </a:t>
            </a:r>
            <a:r>
              <a:rPr lang="en-US" altLang="en-US" sz="3200" dirty="0" err="1"/>
              <a:t>khấu</a:t>
            </a:r>
            <a:r>
              <a:rPr lang="en-US" altLang="en-US" sz="3200" dirty="0"/>
              <a:t>, </a:t>
            </a:r>
            <a:r>
              <a:rPr lang="en-US" altLang="en-US" sz="3200" dirty="0" err="1"/>
              <a:t>tác</a:t>
            </a:r>
            <a:r>
              <a:rPr lang="en-US" altLang="en-US" sz="3200" dirty="0"/>
              <a:t> </a:t>
            </a:r>
            <a:r>
              <a:rPr lang="en-US" altLang="en-US" sz="3200" dirty="0" err="1"/>
              <a:t>phẩm</a:t>
            </a:r>
            <a:r>
              <a:rPr lang="en-US" altLang="en-US" sz="3200" dirty="0"/>
              <a:t> </a:t>
            </a:r>
            <a:r>
              <a:rPr lang="en-US" altLang="en-US" sz="3200" dirty="0" err="1"/>
              <a:t>điện</a:t>
            </a:r>
            <a:r>
              <a:rPr lang="en-US" altLang="en-US" sz="3200" dirty="0"/>
              <a:t> </a:t>
            </a:r>
            <a:r>
              <a:rPr lang="en-US" altLang="en-US" sz="3200" dirty="0" err="1"/>
              <a:t>ảnh</a:t>
            </a:r>
            <a:r>
              <a:rPr lang="en-US" altLang="en-US" sz="3200" dirty="0"/>
              <a:t>, </a:t>
            </a:r>
            <a:r>
              <a:rPr lang="en-US" altLang="en-US" sz="3200" dirty="0" err="1"/>
              <a:t>tác</a:t>
            </a:r>
            <a:r>
              <a:rPr lang="en-US" altLang="en-US" sz="3200" dirty="0"/>
              <a:t> </a:t>
            </a:r>
            <a:r>
              <a:rPr lang="en-US" altLang="en-US" sz="3200" dirty="0" err="1"/>
              <a:t>phẩm</a:t>
            </a:r>
            <a:r>
              <a:rPr lang="en-US" altLang="en-US" sz="3200" dirty="0"/>
              <a:t> </a:t>
            </a:r>
            <a:r>
              <a:rPr lang="en-US" altLang="en-US" sz="3200" dirty="0" err="1"/>
              <a:t>tạo</a:t>
            </a:r>
            <a:r>
              <a:rPr lang="en-US" altLang="en-US" sz="3200" dirty="0"/>
              <a:t> </a:t>
            </a:r>
            <a:r>
              <a:rPr lang="en-US" altLang="en-US" sz="3200" dirty="0" err="1"/>
              <a:t>hình</a:t>
            </a:r>
            <a:r>
              <a:rPr lang="en-US" altLang="en-US" sz="3200" dirty="0"/>
              <a:t> </a:t>
            </a:r>
            <a:r>
              <a:rPr lang="en-US" altLang="en-US" sz="3200" dirty="0" err="1"/>
              <a:t>và</a:t>
            </a:r>
            <a:r>
              <a:rPr lang="en-US" altLang="en-US" sz="3200" dirty="0"/>
              <a:t> </a:t>
            </a:r>
            <a:r>
              <a:rPr lang="en-US" altLang="en-US" sz="3200" dirty="0" err="1"/>
              <a:t>mỹ</a:t>
            </a:r>
            <a:r>
              <a:rPr lang="en-US" altLang="en-US" sz="3200" dirty="0"/>
              <a:t> </a:t>
            </a:r>
            <a:r>
              <a:rPr lang="en-US" altLang="en-US" sz="3200" dirty="0" err="1"/>
              <a:t>thuật</a:t>
            </a:r>
            <a:r>
              <a:rPr lang="en-US" altLang="en-US" sz="3200" dirty="0"/>
              <a:t> </a:t>
            </a:r>
            <a:r>
              <a:rPr lang="en-US" altLang="en-US" sz="3200" dirty="0" err="1"/>
              <a:t>ứng</a:t>
            </a:r>
            <a:r>
              <a:rPr lang="en-US" altLang="en-US" sz="3200" dirty="0"/>
              <a:t> </a:t>
            </a:r>
            <a:r>
              <a:rPr lang="en-US" altLang="en-US" sz="3200" dirty="0" err="1"/>
              <a:t>dụng</a:t>
            </a:r>
            <a:r>
              <a:rPr lang="en-US" altLang="en-US" sz="3200" dirty="0"/>
              <a:t>, </a:t>
            </a:r>
            <a:r>
              <a:rPr lang="en-US" altLang="en-US" sz="3200" dirty="0" err="1"/>
              <a:t>tác</a:t>
            </a:r>
            <a:r>
              <a:rPr lang="en-US" altLang="en-US" sz="3200" dirty="0"/>
              <a:t> </a:t>
            </a:r>
            <a:r>
              <a:rPr lang="en-US" altLang="en-US" sz="3200" dirty="0" err="1"/>
              <a:t>phẩm</a:t>
            </a:r>
            <a:r>
              <a:rPr lang="en-US" altLang="en-US" sz="3200" dirty="0"/>
              <a:t> </a:t>
            </a:r>
            <a:r>
              <a:rPr lang="en-US" altLang="en-US" sz="3200" dirty="0" err="1"/>
              <a:t>nhiếp</a:t>
            </a:r>
            <a:r>
              <a:rPr lang="en-US" altLang="en-US" sz="3200" dirty="0"/>
              <a:t> </a:t>
            </a:r>
            <a:r>
              <a:rPr lang="en-US" altLang="en-US" sz="3200" dirty="0" err="1"/>
              <a:t>ảnh</a:t>
            </a:r>
            <a:r>
              <a:rPr lang="en-US" altLang="en-US" sz="3200" dirty="0"/>
              <a:t>, </a:t>
            </a:r>
            <a:r>
              <a:rPr lang="en-US" altLang="en-US" sz="3200" dirty="0" err="1"/>
              <a:t>tác</a:t>
            </a:r>
            <a:r>
              <a:rPr lang="en-US" altLang="en-US" sz="3200" dirty="0"/>
              <a:t> </a:t>
            </a:r>
            <a:r>
              <a:rPr lang="en-US" altLang="en-US" sz="3200" dirty="0" err="1"/>
              <a:t>phẩm</a:t>
            </a:r>
            <a:r>
              <a:rPr lang="en-US" altLang="en-US" sz="3200" dirty="0"/>
              <a:t> </a:t>
            </a:r>
            <a:r>
              <a:rPr lang="en-US" altLang="en-US" sz="3200" dirty="0" err="1"/>
              <a:t>kiến</a:t>
            </a:r>
            <a:r>
              <a:rPr lang="en-US" altLang="en-US" sz="3200" dirty="0"/>
              <a:t> </a:t>
            </a:r>
            <a:r>
              <a:rPr lang="en-US" altLang="en-US" sz="3200" dirty="0" err="1"/>
              <a:t>trúc</a:t>
            </a:r>
            <a:r>
              <a:rPr lang="en-US" altLang="en-US" sz="3200" dirty="0"/>
              <a:t>, </a:t>
            </a:r>
            <a:r>
              <a:rPr lang="en-US" altLang="en-US" sz="3200" dirty="0" err="1"/>
              <a:t>phần</a:t>
            </a:r>
            <a:r>
              <a:rPr lang="en-US" altLang="en-US" sz="3200" dirty="0"/>
              <a:t> </a:t>
            </a:r>
            <a:r>
              <a:rPr lang="en-US" altLang="en-US" sz="3200" dirty="0" err="1"/>
              <a:t>mềm</a:t>
            </a:r>
            <a:r>
              <a:rPr lang="en-US" altLang="en-US" sz="3200" dirty="0"/>
              <a:t> </a:t>
            </a:r>
            <a:r>
              <a:rPr lang="en-US" altLang="en-US" sz="3200" dirty="0" err="1"/>
              <a:t>máy</a:t>
            </a:r>
            <a:r>
              <a:rPr lang="en-US" altLang="en-US" sz="3200" dirty="0"/>
              <a:t> </a:t>
            </a:r>
            <a:r>
              <a:rPr lang="en-US" altLang="en-US" sz="3200" dirty="0" err="1"/>
              <a:t>tính</a:t>
            </a:r>
            <a:r>
              <a:rPr lang="en-US" altLang="en-US" sz="3200" dirty="0"/>
              <a:t> . . .) </a:t>
            </a:r>
          </a:p>
          <a:p>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838199" y="76200"/>
            <a:ext cx="8860972" cy="1153205"/>
          </a:xfrm>
        </p:spPr>
        <p:txBody>
          <a:bodyPr vert="horz" lIns="91440" tIns="45720" rIns="91440" bIns="45720" rtlCol="0" anchor="ctr">
            <a:normAutofit/>
          </a:bodyPr>
          <a:lstStyle/>
          <a:p>
            <a:r>
              <a:rPr lang="en-US" altLang="en-US" sz="4000" dirty="0" err="1">
                <a:solidFill>
                  <a:srgbClr val="002060"/>
                </a:solidFill>
                <a:latin typeface="Arial" panose="020B0604020202020204" pitchFamily="34" charset="0"/>
                <a:cs typeface="Arial" panose="020B0604020202020204" pitchFamily="34" charset="0"/>
              </a:rPr>
              <a:t>Đăng</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ký</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nhãn</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hiệu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hàng</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hóa</a:t>
            </a:r>
            <a:endParaRPr lang="en-US" altLang="en-US" sz="4000" dirty="0">
              <a:solidFill>
                <a:srgbClr val="002060"/>
              </a:solidFill>
              <a:latin typeface="Arial" panose="020B0604020202020204" pitchFamily="34" charset="0"/>
              <a:cs typeface="Arial" panose="020B0604020202020204" pitchFamily="34" charset="0"/>
            </a:endParaRPr>
          </a:p>
        </p:txBody>
      </p:sp>
      <p:sp>
        <p:nvSpPr>
          <p:cNvPr id="132099" name="Rectangle 3"/>
          <p:cNvSpPr>
            <a:spLocks noGrp="1" noChangeArrowheads="1"/>
          </p:cNvSpPr>
          <p:nvPr>
            <p:ph type="body" idx="1"/>
          </p:nvPr>
        </p:nvSpPr>
        <p:spPr/>
        <p:txBody>
          <a:bodyPr>
            <a:noAutofit/>
          </a:bodyPr>
          <a:lstStyle/>
          <a:p>
            <a:pPr>
              <a:lnSpc>
                <a:spcPct val="80000"/>
              </a:lnSpc>
              <a:buFont typeface="Arial"/>
              <a:buChar char="•"/>
            </a:pPr>
            <a:r>
              <a:rPr lang="en-US" altLang="en-US" sz="2200" dirty="0" err="1"/>
              <a:t>Nhãn</a:t>
            </a:r>
            <a:r>
              <a:rPr lang="en-US" altLang="en-US" sz="2200" dirty="0"/>
              <a:t> </a:t>
            </a:r>
            <a:r>
              <a:rPr lang="en-US" altLang="en-US" sz="2200" dirty="0" err="1"/>
              <a:t>hiệu</a:t>
            </a:r>
            <a:r>
              <a:rPr lang="en-US" altLang="en-US" sz="2200" dirty="0"/>
              <a:t> </a:t>
            </a:r>
            <a:r>
              <a:rPr lang="en-US" altLang="en-US" sz="2200" dirty="0" err="1"/>
              <a:t>là</a:t>
            </a:r>
            <a:r>
              <a:rPr lang="en-US" altLang="en-US" sz="2200" dirty="0"/>
              <a:t> </a:t>
            </a:r>
            <a:r>
              <a:rPr lang="en-US" altLang="en-US" sz="2200" dirty="0" err="1"/>
              <a:t>dấu</a:t>
            </a:r>
            <a:r>
              <a:rPr lang="en-US" altLang="en-US" sz="2200" dirty="0"/>
              <a:t> </a:t>
            </a:r>
            <a:r>
              <a:rPr lang="en-US" altLang="en-US" sz="2200" dirty="0" err="1"/>
              <a:t>hiệu</a:t>
            </a:r>
            <a:r>
              <a:rPr lang="en-US" altLang="en-US" sz="2200" dirty="0"/>
              <a:t> </a:t>
            </a:r>
            <a:r>
              <a:rPr lang="en-US" altLang="en-US" sz="2200" dirty="0" err="1"/>
              <a:t>dùng</a:t>
            </a:r>
            <a:r>
              <a:rPr lang="en-US" altLang="en-US" sz="2200" dirty="0"/>
              <a:t> </a:t>
            </a:r>
            <a:r>
              <a:rPr lang="en-US" altLang="en-US" sz="2200" dirty="0" err="1"/>
              <a:t>để</a:t>
            </a:r>
            <a:r>
              <a:rPr lang="en-US" altLang="en-US" sz="2200" dirty="0"/>
              <a:t> </a:t>
            </a:r>
            <a:r>
              <a:rPr lang="en-US" altLang="en-US" sz="2200" dirty="0" err="1"/>
              <a:t>phân</a:t>
            </a:r>
            <a:r>
              <a:rPr lang="en-US" altLang="en-US" sz="2200" dirty="0"/>
              <a:t> </a:t>
            </a:r>
            <a:r>
              <a:rPr lang="en-US" altLang="en-US" sz="2200" dirty="0" err="1"/>
              <a:t>biệt</a:t>
            </a:r>
            <a:r>
              <a:rPr lang="en-US" altLang="en-US" sz="2200" dirty="0"/>
              <a:t> </a:t>
            </a:r>
            <a:r>
              <a:rPr lang="en-US" altLang="en-US" sz="2200" dirty="0" err="1"/>
              <a:t>hàng</a:t>
            </a:r>
            <a:r>
              <a:rPr lang="en-US" altLang="en-US" sz="2200" dirty="0"/>
              <a:t> </a:t>
            </a:r>
            <a:r>
              <a:rPr lang="en-US" altLang="en-US" sz="2200" dirty="0" err="1"/>
              <a:t>hóa</a:t>
            </a:r>
            <a:r>
              <a:rPr lang="en-US" altLang="en-US" sz="2200" dirty="0"/>
              <a:t>, </a:t>
            </a:r>
            <a:r>
              <a:rPr lang="en-US" altLang="en-US" sz="2200" dirty="0" err="1"/>
              <a:t>dịch</a:t>
            </a:r>
            <a:r>
              <a:rPr lang="en-US" altLang="en-US" sz="2200" dirty="0"/>
              <a:t> </a:t>
            </a:r>
            <a:r>
              <a:rPr lang="en-US" altLang="en-US" sz="2200" dirty="0" err="1"/>
              <a:t>vụ</a:t>
            </a:r>
            <a:r>
              <a:rPr lang="en-US" altLang="en-US" sz="2200" dirty="0"/>
              <a:t> </a:t>
            </a:r>
            <a:r>
              <a:rPr lang="en-US" altLang="en-US" sz="2200" dirty="0" err="1"/>
              <a:t>của</a:t>
            </a:r>
            <a:r>
              <a:rPr lang="en-US" altLang="en-US" sz="2200" dirty="0"/>
              <a:t> </a:t>
            </a:r>
            <a:r>
              <a:rPr lang="en-US" altLang="en-US" sz="2200" dirty="0" err="1"/>
              <a:t>tổ</a:t>
            </a:r>
            <a:r>
              <a:rPr lang="en-US" altLang="en-US" sz="2200" dirty="0"/>
              <a:t> </a:t>
            </a:r>
            <a:r>
              <a:rPr lang="en-US" altLang="en-US" sz="2200" dirty="0" err="1"/>
              <a:t>chức</a:t>
            </a:r>
            <a:r>
              <a:rPr lang="en-US" altLang="en-US" sz="2200" dirty="0"/>
              <a:t>, </a:t>
            </a:r>
            <a:r>
              <a:rPr lang="en-US" altLang="en-US" sz="2200" dirty="0" err="1"/>
              <a:t>cá</a:t>
            </a:r>
            <a:r>
              <a:rPr lang="en-US" altLang="en-US" sz="2200" dirty="0"/>
              <a:t> </a:t>
            </a:r>
            <a:r>
              <a:rPr lang="en-US" altLang="en-US" sz="2200" dirty="0" err="1"/>
              <a:t>nhân</a:t>
            </a:r>
            <a:r>
              <a:rPr lang="en-US" altLang="en-US" sz="2200" dirty="0"/>
              <a:t> </a:t>
            </a:r>
            <a:r>
              <a:rPr lang="en-US" altLang="en-US" sz="2200" dirty="0" err="1"/>
              <a:t>khác</a:t>
            </a:r>
            <a:r>
              <a:rPr lang="en-US" altLang="en-US" sz="2200" dirty="0"/>
              <a:t> </a:t>
            </a:r>
            <a:r>
              <a:rPr lang="en-US" altLang="en-US" sz="2200" dirty="0" err="1"/>
              <a:t>nhau</a:t>
            </a:r>
            <a:r>
              <a:rPr lang="en-US" altLang="en-US" sz="2200" dirty="0"/>
              <a:t>. </a:t>
            </a:r>
            <a:r>
              <a:rPr lang="en-US" altLang="en-US" sz="2200" dirty="0" err="1"/>
              <a:t>Nhãn</a:t>
            </a:r>
            <a:r>
              <a:rPr lang="en-US" altLang="en-US" sz="2200" dirty="0"/>
              <a:t> </a:t>
            </a:r>
            <a:r>
              <a:rPr lang="en-US" altLang="en-US" sz="2200" dirty="0" err="1"/>
              <a:t>hiệu</a:t>
            </a:r>
            <a:r>
              <a:rPr lang="en-US" altLang="en-US" sz="2200" dirty="0"/>
              <a:t> </a:t>
            </a:r>
            <a:r>
              <a:rPr lang="en-US" altLang="en-US" sz="2200" dirty="0" err="1"/>
              <a:t>có</a:t>
            </a:r>
            <a:r>
              <a:rPr lang="en-US" altLang="en-US" sz="2200" dirty="0"/>
              <a:t> </a:t>
            </a:r>
            <a:r>
              <a:rPr lang="en-US" altLang="en-US" sz="2200" dirty="0" err="1"/>
              <a:t>thể</a:t>
            </a:r>
            <a:r>
              <a:rPr lang="en-US" altLang="en-US" sz="2200" dirty="0"/>
              <a:t> </a:t>
            </a:r>
            <a:r>
              <a:rPr lang="en-US" altLang="en-US" sz="2200" dirty="0" err="1"/>
              <a:t>là</a:t>
            </a:r>
            <a:r>
              <a:rPr lang="en-US" altLang="en-US" sz="2200" dirty="0"/>
              <a:t> </a:t>
            </a:r>
            <a:r>
              <a:rPr lang="en-US" altLang="en-US" sz="2200" dirty="0" err="1"/>
              <a:t>dấu</a:t>
            </a:r>
            <a:r>
              <a:rPr lang="en-US" altLang="en-US" sz="2200" dirty="0"/>
              <a:t> </a:t>
            </a:r>
            <a:r>
              <a:rPr lang="en-US" altLang="en-US" sz="2200" dirty="0" err="1"/>
              <a:t>hiệu</a:t>
            </a:r>
            <a:r>
              <a:rPr lang="en-US" altLang="en-US" sz="2200" dirty="0"/>
              <a:t> </a:t>
            </a:r>
            <a:r>
              <a:rPr lang="en-US" altLang="en-US" sz="2200" dirty="0" err="1"/>
              <a:t>nhìn</a:t>
            </a:r>
            <a:r>
              <a:rPr lang="en-US" altLang="en-US" sz="2200" dirty="0"/>
              <a:t> </a:t>
            </a:r>
            <a:r>
              <a:rPr lang="en-US" altLang="en-US" sz="2200" dirty="0" err="1"/>
              <a:t>thấy</a:t>
            </a:r>
            <a:r>
              <a:rPr lang="en-US" altLang="en-US" sz="2200" dirty="0"/>
              <a:t> </a:t>
            </a:r>
            <a:r>
              <a:rPr lang="en-US" altLang="en-US" sz="2200" dirty="0" err="1"/>
              <a:t>dưới</a:t>
            </a:r>
            <a:r>
              <a:rPr lang="en-US" altLang="en-US" sz="2200" dirty="0"/>
              <a:t> </a:t>
            </a:r>
            <a:r>
              <a:rPr lang="en-US" altLang="en-US" sz="2200" dirty="0" err="1"/>
              <a:t>dạng</a:t>
            </a:r>
            <a:r>
              <a:rPr lang="en-US" altLang="en-US" sz="2200" dirty="0"/>
              <a:t> </a:t>
            </a:r>
            <a:r>
              <a:rPr lang="en-US" altLang="en-US" sz="2200" dirty="0" err="1"/>
              <a:t>chữ</a:t>
            </a:r>
            <a:r>
              <a:rPr lang="en-US" altLang="en-US" sz="2200" dirty="0"/>
              <a:t> </a:t>
            </a:r>
            <a:r>
              <a:rPr lang="en-US" altLang="en-US" sz="2200" dirty="0" err="1"/>
              <a:t>cái</a:t>
            </a:r>
            <a:r>
              <a:rPr lang="en-US" altLang="en-US" sz="2200" dirty="0"/>
              <a:t>, </a:t>
            </a:r>
            <a:r>
              <a:rPr lang="en-US" altLang="en-US" sz="2200" dirty="0" err="1"/>
              <a:t>từ</a:t>
            </a:r>
            <a:r>
              <a:rPr lang="en-US" altLang="en-US" sz="2200" dirty="0"/>
              <a:t> </a:t>
            </a:r>
            <a:r>
              <a:rPr lang="en-US" altLang="en-US" sz="2200" dirty="0" err="1"/>
              <a:t>ngữ</a:t>
            </a:r>
            <a:r>
              <a:rPr lang="en-US" altLang="en-US" sz="2200" dirty="0"/>
              <a:t>, </a:t>
            </a:r>
            <a:r>
              <a:rPr lang="en-US" altLang="en-US" sz="2200" dirty="0" err="1"/>
              <a:t>hình</a:t>
            </a:r>
            <a:r>
              <a:rPr lang="en-US" altLang="en-US" sz="2200" dirty="0"/>
              <a:t> </a:t>
            </a:r>
            <a:r>
              <a:rPr lang="en-US" altLang="en-US" sz="2200" dirty="0" err="1"/>
              <a:t>vẽ</a:t>
            </a:r>
            <a:r>
              <a:rPr lang="en-US" altLang="en-US" sz="2200" dirty="0"/>
              <a:t>, </a:t>
            </a:r>
            <a:r>
              <a:rPr lang="en-US" altLang="en-US" sz="2200" dirty="0" err="1"/>
              <a:t>hình</a:t>
            </a:r>
            <a:r>
              <a:rPr lang="en-US" altLang="en-US" sz="2200" dirty="0"/>
              <a:t> </a:t>
            </a:r>
            <a:r>
              <a:rPr lang="en-US" altLang="en-US" sz="2200" dirty="0" err="1"/>
              <a:t>ảnh</a:t>
            </a:r>
            <a:r>
              <a:rPr lang="en-US" altLang="en-US" sz="2200" dirty="0"/>
              <a:t>, </a:t>
            </a:r>
            <a:r>
              <a:rPr lang="en-US" altLang="en-US" sz="2200" dirty="0" err="1"/>
              <a:t>kể</a:t>
            </a:r>
            <a:r>
              <a:rPr lang="en-US" altLang="en-US" sz="2200" dirty="0"/>
              <a:t> </a:t>
            </a:r>
            <a:r>
              <a:rPr lang="en-US" altLang="en-US" sz="2200" dirty="0" err="1"/>
              <a:t>cả</a:t>
            </a:r>
            <a:r>
              <a:rPr lang="en-US" altLang="en-US" sz="2200" dirty="0"/>
              <a:t> </a:t>
            </a:r>
            <a:r>
              <a:rPr lang="en-US" altLang="en-US" sz="2200" dirty="0" err="1"/>
              <a:t>hình</a:t>
            </a:r>
            <a:r>
              <a:rPr lang="en-US" altLang="en-US" sz="2200" dirty="0"/>
              <a:t> </a:t>
            </a:r>
            <a:r>
              <a:rPr lang="en-US" altLang="en-US" sz="2200" dirty="0" err="1"/>
              <a:t>ba</a:t>
            </a:r>
            <a:r>
              <a:rPr lang="en-US" altLang="en-US" sz="2200" dirty="0"/>
              <a:t> </a:t>
            </a:r>
            <a:r>
              <a:rPr lang="en-US" altLang="en-US" sz="2200" dirty="0" err="1"/>
              <a:t>chiều</a:t>
            </a:r>
            <a:r>
              <a:rPr lang="en-US" altLang="en-US" sz="2200" dirty="0"/>
              <a:t> </a:t>
            </a:r>
            <a:r>
              <a:rPr lang="en-US" altLang="en-US" sz="2200" dirty="0" err="1"/>
              <a:t>hoặc</a:t>
            </a:r>
            <a:r>
              <a:rPr lang="en-US" altLang="en-US" sz="2200" dirty="0"/>
              <a:t> </a:t>
            </a:r>
            <a:r>
              <a:rPr lang="en-US" altLang="en-US" sz="2200" dirty="0" err="1"/>
              <a:t>sự</a:t>
            </a:r>
            <a:r>
              <a:rPr lang="en-US" altLang="en-US" sz="2200" dirty="0"/>
              <a:t> </a:t>
            </a:r>
            <a:r>
              <a:rPr lang="en-US" altLang="en-US" sz="2200" dirty="0" err="1"/>
              <a:t>kết</a:t>
            </a:r>
            <a:r>
              <a:rPr lang="en-US" altLang="en-US" sz="2200" dirty="0"/>
              <a:t> </a:t>
            </a:r>
            <a:r>
              <a:rPr lang="en-US" altLang="en-US" sz="2200" dirty="0" err="1"/>
              <a:t>hợp</a:t>
            </a:r>
            <a:r>
              <a:rPr lang="en-US" altLang="en-US" sz="2200" dirty="0"/>
              <a:t> </a:t>
            </a:r>
            <a:r>
              <a:rPr lang="en-US" altLang="en-US" sz="2200" dirty="0" err="1"/>
              <a:t>các</a:t>
            </a:r>
            <a:r>
              <a:rPr lang="en-US" altLang="en-US" sz="2200" dirty="0"/>
              <a:t> </a:t>
            </a:r>
            <a:r>
              <a:rPr lang="en-US" altLang="en-US" sz="2200" dirty="0" err="1"/>
              <a:t>yếu</a:t>
            </a:r>
            <a:r>
              <a:rPr lang="en-US" altLang="en-US" sz="2200" dirty="0"/>
              <a:t> </a:t>
            </a:r>
            <a:r>
              <a:rPr lang="en-US" altLang="en-US" sz="2200" dirty="0" err="1"/>
              <a:t>tố</a:t>
            </a:r>
            <a:r>
              <a:rPr lang="en-US" altLang="en-US" sz="2200" dirty="0"/>
              <a:t> </a:t>
            </a:r>
            <a:r>
              <a:rPr lang="en-US" altLang="en-US" sz="2200" dirty="0" err="1"/>
              <a:t>đó</a:t>
            </a:r>
            <a:r>
              <a:rPr lang="en-US" altLang="en-US" sz="2200" dirty="0"/>
              <a:t> </a:t>
            </a:r>
            <a:r>
              <a:rPr lang="en-US" altLang="en-US" sz="2200" dirty="0" err="1"/>
              <a:t>được</a:t>
            </a:r>
            <a:r>
              <a:rPr lang="en-US" altLang="en-US" sz="2200" dirty="0"/>
              <a:t> </a:t>
            </a:r>
            <a:r>
              <a:rPr lang="en-US" altLang="en-US" sz="2200" dirty="0" err="1"/>
              <a:t>thể</a:t>
            </a:r>
            <a:r>
              <a:rPr lang="en-US" altLang="en-US" sz="2200" dirty="0"/>
              <a:t> </a:t>
            </a:r>
            <a:r>
              <a:rPr lang="en-US" altLang="en-US" sz="2200" dirty="0" err="1"/>
              <a:t>hiện</a:t>
            </a:r>
            <a:r>
              <a:rPr lang="en-US" altLang="en-US" sz="2200" dirty="0"/>
              <a:t> </a:t>
            </a:r>
            <a:r>
              <a:rPr lang="en-US" altLang="en-US" sz="2200" dirty="0" err="1"/>
              <a:t>bằng</a:t>
            </a:r>
            <a:r>
              <a:rPr lang="en-US" altLang="en-US" sz="2200" dirty="0"/>
              <a:t> </a:t>
            </a:r>
            <a:r>
              <a:rPr lang="en-US" altLang="en-US" sz="2200" dirty="0" err="1"/>
              <a:t>một</a:t>
            </a:r>
            <a:r>
              <a:rPr lang="en-US" altLang="en-US" sz="2200" dirty="0"/>
              <a:t> </a:t>
            </a:r>
            <a:r>
              <a:rPr lang="en-US" altLang="en-US" sz="2200" dirty="0" err="1"/>
              <a:t>hoặc</a:t>
            </a:r>
            <a:r>
              <a:rPr lang="en-US" altLang="en-US" sz="2200" dirty="0"/>
              <a:t> </a:t>
            </a:r>
            <a:r>
              <a:rPr lang="en-US" altLang="en-US" sz="2200" dirty="0" err="1"/>
              <a:t>nhiều</a:t>
            </a:r>
            <a:r>
              <a:rPr lang="en-US" altLang="en-US" sz="2200" dirty="0"/>
              <a:t> </a:t>
            </a:r>
            <a:r>
              <a:rPr lang="en-US" altLang="en-US" sz="2200" dirty="0" err="1"/>
              <a:t>màu</a:t>
            </a:r>
            <a:r>
              <a:rPr lang="en-US" altLang="en-US" sz="2200" dirty="0"/>
              <a:t> </a:t>
            </a:r>
            <a:r>
              <a:rPr lang="en-US" altLang="en-US" sz="2200" dirty="0" err="1"/>
              <a:t>sắc</a:t>
            </a:r>
            <a:r>
              <a:rPr lang="en-US" altLang="en-US" sz="2200" dirty="0"/>
              <a:t>.</a:t>
            </a:r>
          </a:p>
          <a:p>
            <a:pPr>
              <a:lnSpc>
                <a:spcPct val="80000"/>
              </a:lnSpc>
              <a:buFont typeface="Arial"/>
              <a:buChar char="•"/>
            </a:pPr>
            <a:r>
              <a:rPr lang="en-US" altLang="en-US" sz="2200" dirty="0" err="1"/>
              <a:t>Nhãn</a:t>
            </a:r>
            <a:r>
              <a:rPr lang="en-US" altLang="en-US" sz="2200" dirty="0"/>
              <a:t> </a:t>
            </a:r>
            <a:r>
              <a:rPr lang="en-US" altLang="en-US" sz="2200" dirty="0" err="1"/>
              <a:t>hiệu</a:t>
            </a:r>
            <a:r>
              <a:rPr lang="en-US" altLang="en-US" sz="2200" dirty="0"/>
              <a:t> </a:t>
            </a:r>
            <a:r>
              <a:rPr lang="en-US" altLang="en-US" sz="2200" dirty="0" err="1"/>
              <a:t>sẽ</a:t>
            </a:r>
            <a:r>
              <a:rPr lang="en-US" altLang="en-US" sz="2200" dirty="0"/>
              <a:t> </a:t>
            </a:r>
            <a:r>
              <a:rPr lang="en-US" altLang="en-US" sz="2200" dirty="0" err="1"/>
              <a:t>bị</a:t>
            </a:r>
            <a:r>
              <a:rPr lang="en-US" altLang="en-US" sz="2200" dirty="0"/>
              <a:t> </a:t>
            </a:r>
            <a:r>
              <a:rPr lang="en-US" altLang="en-US" sz="2200" dirty="0" err="1"/>
              <a:t>từ</a:t>
            </a:r>
            <a:r>
              <a:rPr lang="en-US" altLang="en-US" sz="2200" dirty="0"/>
              <a:t> </a:t>
            </a:r>
            <a:r>
              <a:rPr lang="en-US" altLang="en-US" sz="2200" dirty="0" err="1"/>
              <a:t>chối</a:t>
            </a:r>
            <a:r>
              <a:rPr lang="en-US" altLang="en-US" sz="2200" dirty="0"/>
              <a:t> </a:t>
            </a:r>
            <a:r>
              <a:rPr lang="en-US" altLang="en-US" sz="2200" dirty="0" err="1"/>
              <a:t>đăng</a:t>
            </a:r>
            <a:r>
              <a:rPr lang="en-US" altLang="en-US" sz="2200" dirty="0"/>
              <a:t> </a:t>
            </a:r>
            <a:r>
              <a:rPr lang="en-US" altLang="en-US" sz="2200" dirty="0" err="1"/>
              <a:t>ký</a:t>
            </a:r>
            <a:r>
              <a:rPr lang="en-US" altLang="en-US" sz="2200" dirty="0"/>
              <a:t> </a:t>
            </a:r>
            <a:r>
              <a:rPr lang="en-US" altLang="en-US" sz="2200" dirty="0" err="1"/>
              <a:t>nếu</a:t>
            </a:r>
            <a:r>
              <a:rPr lang="en-US" altLang="en-US" sz="2200" dirty="0"/>
              <a:t> </a:t>
            </a:r>
            <a:r>
              <a:rPr lang="en-US" altLang="en-US" sz="2200" dirty="0" err="1"/>
              <a:t>không</a:t>
            </a:r>
            <a:r>
              <a:rPr lang="en-US" altLang="en-US" sz="2200" dirty="0"/>
              <a:t> </a:t>
            </a:r>
            <a:r>
              <a:rPr lang="en-US" altLang="en-US" sz="2200" dirty="0" err="1"/>
              <a:t>có</a:t>
            </a:r>
            <a:r>
              <a:rPr lang="en-US" altLang="en-US" sz="2200" dirty="0"/>
              <a:t> </a:t>
            </a:r>
            <a:r>
              <a:rPr lang="en-US" altLang="en-US" sz="2200" dirty="0" err="1"/>
              <a:t>khả</a:t>
            </a:r>
            <a:r>
              <a:rPr lang="en-US" altLang="en-US" sz="2200" dirty="0"/>
              <a:t> </a:t>
            </a:r>
            <a:r>
              <a:rPr lang="en-US" altLang="en-US" sz="2200" dirty="0" err="1"/>
              <a:t>năng</a:t>
            </a:r>
            <a:r>
              <a:rPr lang="en-US" altLang="en-US" sz="2200" dirty="0"/>
              <a:t> </a:t>
            </a:r>
            <a:r>
              <a:rPr lang="en-US" altLang="en-US" sz="2200" dirty="0" err="1"/>
              <a:t>thực</a:t>
            </a:r>
            <a:r>
              <a:rPr lang="en-US" altLang="en-US" sz="2200" dirty="0"/>
              <a:t> </a:t>
            </a:r>
            <a:r>
              <a:rPr lang="en-US" altLang="en-US" sz="2200" dirty="0" err="1"/>
              <a:t>hiện</a:t>
            </a:r>
            <a:r>
              <a:rPr lang="en-US" altLang="en-US" sz="2200" dirty="0"/>
              <a:t> </a:t>
            </a:r>
            <a:r>
              <a:rPr lang="en-US" altLang="en-US" sz="2200" dirty="0" err="1"/>
              <a:t>chức</a:t>
            </a:r>
            <a:r>
              <a:rPr lang="en-US" altLang="en-US" sz="2200" dirty="0"/>
              <a:t> </a:t>
            </a:r>
            <a:r>
              <a:rPr lang="en-US" altLang="en-US" sz="2200" dirty="0" err="1"/>
              <a:t>năng</a:t>
            </a:r>
            <a:r>
              <a:rPr lang="en-US" altLang="en-US" sz="2200" dirty="0"/>
              <a:t> </a:t>
            </a:r>
            <a:r>
              <a:rPr lang="en-US" altLang="en-US" sz="2200" dirty="0" err="1"/>
              <a:t>phân</a:t>
            </a:r>
            <a:r>
              <a:rPr lang="en-US" altLang="en-US" sz="2200" dirty="0"/>
              <a:t> </a:t>
            </a:r>
            <a:r>
              <a:rPr lang="en-US" altLang="en-US" sz="2200" dirty="0" err="1"/>
              <a:t>biệt</a:t>
            </a:r>
            <a:r>
              <a:rPr lang="en-US" altLang="en-US" sz="2200" dirty="0"/>
              <a:t>. </a:t>
            </a:r>
          </a:p>
          <a:p>
            <a:pPr>
              <a:lnSpc>
                <a:spcPct val="80000"/>
              </a:lnSpc>
              <a:buFont typeface="Arial"/>
              <a:buChar char="•"/>
            </a:pPr>
            <a:r>
              <a:rPr lang="en-US" altLang="en-US" sz="2200" dirty="0" err="1"/>
              <a:t>Nhãn</a:t>
            </a:r>
            <a:r>
              <a:rPr lang="en-US" altLang="en-US" sz="2200" dirty="0"/>
              <a:t> </a:t>
            </a:r>
            <a:r>
              <a:rPr lang="en-US" altLang="en-US" sz="2200" dirty="0" err="1"/>
              <a:t>hiệu</a:t>
            </a:r>
            <a:r>
              <a:rPr lang="en-US" altLang="en-US" sz="2200" dirty="0"/>
              <a:t> </a:t>
            </a:r>
            <a:r>
              <a:rPr lang="en-US" altLang="en-US" sz="2200" dirty="0" err="1"/>
              <a:t>sẽ</a:t>
            </a:r>
            <a:r>
              <a:rPr lang="en-US" altLang="en-US" sz="2200" dirty="0"/>
              <a:t> </a:t>
            </a:r>
            <a:r>
              <a:rPr lang="en-US" altLang="en-US" sz="2200" dirty="0" err="1"/>
              <a:t>bị</a:t>
            </a:r>
            <a:r>
              <a:rPr lang="en-US" altLang="en-US" sz="2200" dirty="0"/>
              <a:t> </a:t>
            </a:r>
            <a:r>
              <a:rPr lang="en-US" altLang="en-US" sz="2200" dirty="0" err="1"/>
              <a:t>từ</a:t>
            </a:r>
            <a:r>
              <a:rPr lang="en-US" altLang="en-US" sz="2200" dirty="0"/>
              <a:t> </a:t>
            </a:r>
            <a:r>
              <a:rPr lang="en-US" altLang="en-US" sz="2200" dirty="0" err="1"/>
              <a:t>chối</a:t>
            </a:r>
            <a:r>
              <a:rPr lang="en-US" altLang="en-US" sz="2200" dirty="0"/>
              <a:t> </a:t>
            </a:r>
            <a:r>
              <a:rPr lang="en-US" altLang="en-US" sz="2200" dirty="0" err="1"/>
              <a:t>đăng</a:t>
            </a:r>
            <a:r>
              <a:rPr lang="en-US" altLang="en-US" sz="2200" dirty="0"/>
              <a:t> </a:t>
            </a:r>
            <a:r>
              <a:rPr lang="en-US" altLang="en-US" sz="2200" dirty="0" err="1"/>
              <a:t>ký</a:t>
            </a:r>
            <a:r>
              <a:rPr lang="en-US" altLang="en-US" sz="2200" dirty="0"/>
              <a:t> </a:t>
            </a:r>
            <a:r>
              <a:rPr lang="en-US" altLang="en-US" sz="2200" dirty="0" err="1"/>
              <a:t>nếu</a:t>
            </a:r>
            <a:r>
              <a:rPr lang="en-US" altLang="en-US" sz="2200" dirty="0"/>
              <a:t> </a:t>
            </a:r>
            <a:r>
              <a:rPr lang="en-US" altLang="en-US" sz="2200" dirty="0" err="1"/>
              <a:t>đã</a:t>
            </a:r>
            <a:r>
              <a:rPr lang="en-US" altLang="en-US" sz="2200" dirty="0"/>
              <a:t> </a:t>
            </a:r>
            <a:r>
              <a:rPr lang="en-US" altLang="en-US" sz="2200" dirty="0" err="1"/>
              <a:t>thuộc</a:t>
            </a:r>
            <a:r>
              <a:rPr lang="en-US" altLang="en-US" sz="2200" dirty="0"/>
              <a:t> </a:t>
            </a:r>
            <a:r>
              <a:rPr lang="en-US" altLang="en-US" sz="2200" dirty="0" err="1"/>
              <a:t>quyền</a:t>
            </a:r>
            <a:r>
              <a:rPr lang="en-US" altLang="en-US" sz="2200" dirty="0"/>
              <a:t> </a:t>
            </a:r>
            <a:r>
              <a:rPr lang="en-US" altLang="en-US" sz="2200" dirty="0" err="1"/>
              <a:t>của</a:t>
            </a:r>
            <a:r>
              <a:rPr lang="en-US" altLang="en-US" sz="2200" dirty="0"/>
              <a:t> </a:t>
            </a:r>
            <a:r>
              <a:rPr lang="en-US" altLang="en-US" sz="2200" dirty="0" err="1"/>
              <a:t>người</a:t>
            </a:r>
            <a:r>
              <a:rPr lang="en-US" altLang="en-US" sz="2200" dirty="0"/>
              <a:t> </a:t>
            </a:r>
            <a:r>
              <a:rPr lang="en-US" altLang="en-US" sz="2200" dirty="0" err="1"/>
              <a:t>khác</a:t>
            </a:r>
            <a:r>
              <a:rPr lang="en-US" altLang="en-US" sz="2200" dirty="0"/>
              <a:t>:</a:t>
            </a:r>
          </a:p>
          <a:p>
            <a:pPr>
              <a:lnSpc>
                <a:spcPct val="80000"/>
              </a:lnSpc>
              <a:buFont typeface="Arial"/>
              <a:buChar char="•"/>
            </a:pPr>
            <a:r>
              <a:rPr lang="en-US" altLang="en-US" sz="2200" dirty="0" err="1"/>
              <a:t>Trùng</a:t>
            </a:r>
            <a:r>
              <a:rPr lang="en-US" altLang="en-US" sz="2200" dirty="0"/>
              <a:t> </a:t>
            </a:r>
            <a:r>
              <a:rPr lang="en-US" altLang="en-US" sz="2200" dirty="0" err="1"/>
              <a:t>hoặc</a:t>
            </a:r>
            <a:r>
              <a:rPr lang="en-US" altLang="en-US" sz="2200" dirty="0"/>
              <a:t> </a:t>
            </a:r>
            <a:r>
              <a:rPr lang="en-US" altLang="en-US" sz="2200" dirty="0" err="1"/>
              <a:t>tương</a:t>
            </a:r>
            <a:r>
              <a:rPr lang="en-US" altLang="en-US" sz="2200" dirty="0"/>
              <a:t> </a:t>
            </a:r>
            <a:r>
              <a:rPr lang="en-US" altLang="en-US" sz="2200" dirty="0" err="1"/>
              <a:t>tự</a:t>
            </a:r>
            <a:r>
              <a:rPr lang="en-US" altLang="en-US" sz="2200" dirty="0"/>
              <a:t> </a:t>
            </a:r>
            <a:r>
              <a:rPr lang="en-US" altLang="en-US" sz="2200" dirty="0" err="1"/>
              <a:t>tới</a:t>
            </a:r>
            <a:r>
              <a:rPr lang="en-US" altLang="en-US" sz="2200" dirty="0"/>
              <a:t> </a:t>
            </a:r>
            <a:r>
              <a:rPr lang="en-US" altLang="en-US" sz="2200" dirty="0" err="1"/>
              <a:t>mức</a:t>
            </a:r>
            <a:r>
              <a:rPr lang="en-US" altLang="en-US" sz="2200" dirty="0"/>
              <a:t> </a:t>
            </a:r>
            <a:r>
              <a:rPr lang="en-US" altLang="en-US" sz="2200" dirty="0" err="1"/>
              <a:t>gây</a:t>
            </a:r>
            <a:r>
              <a:rPr lang="en-US" altLang="en-US" sz="2200" dirty="0"/>
              <a:t> </a:t>
            </a:r>
            <a:r>
              <a:rPr lang="en-US" altLang="en-US" sz="2200" dirty="0" err="1"/>
              <a:t>nhầm</a:t>
            </a:r>
            <a:r>
              <a:rPr lang="en-US" altLang="en-US" sz="2200" dirty="0"/>
              <a:t> </a:t>
            </a:r>
            <a:r>
              <a:rPr lang="en-US" altLang="en-US" sz="2200" dirty="0" err="1"/>
              <a:t>lẫn</a:t>
            </a:r>
            <a:r>
              <a:rPr lang="en-US" altLang="en-US" sz="2200" dirty="0"/>
              <a:t> </a:t>
            </a:r>
            <a:r>
              <a:rPr lang="en-US" altLang="en-US" sz="2200" dirty="0" err="1"/>
              <a:t>với</a:t>
            </a:r>
            <a:r>
              <a:rPr lang="en-US" altLang="en-US" sz="2200" dirty="0"/>
              <a:t> </a:t>
            </a:r>
            <a:r>
              <a:rPr lang="en-US" altLang="en-US" sz="2200" dirty="0" err="1"/>
              <a:t>nhãn</a:t>
            </a:r>
            <a:r>
              <a:rPr lang="en-US" altLang="en-US" sz="2200" dirty="0"/>
              <a:t> </a:t>
            </a:r>
            <a:r>
              <a:rPr lang="en-US" altLang="en-US" sz="2200" dirty="0" err="1"/>
              <a:t>hiệu</a:t>
            </a:r>
            <a:r>
              <a:rPr lang="en-US" altLang="en-US" sz="2200" dirty="0"/>
              <a:t> </a:t>
            </a:r>
            <a:r>
              <a:rPr lang="en-US" altLang="en-US" sz="2200" dirty="0" err="1"/>
              <a:t>của</a:t>
            </a:r>
            <a:r>
              <a:rPr lang="en-US" altLang="en-US" sz="2200" dirty="0"/>
              <a:t> </a:t>
            </a:r>
            <a:r>
              <a:rPr lang="en-US" altLang="en-US" sz="2200" dirty="0" err="1"/>
              <a:t>người</a:t>
            </a:r>
            <a:r>
              <a:rPr lang="en-US" altLang="en-US" sz="2200" dirty="0"/>
              <a:t> </a:t>
            </a:r>
            <a:r>
              <a:rPr lang="en-US" altLang="en-US" sz="2200" dirty="0" err="1"/>
              <a:t>khác</a:t>
            </a:r>
            <a:r>
              <a:rPr lang="en-US" altLang="en-US" sz="2200" dirty="0"/>
              <a:t> </a:t>
            </a:r>
            <a:r>
              <a:rPr lang="en-US" altLang="en-US" sz="2200" dirty="0" err="1"/>
              <a:t>đã</a:t>
            </a:r>
            <a:r>
              <a:rPr lang="en-US" altLang="en-US" sz="2200" dirty="0"/>
              <a:t> </a:t>
            </a:r>
            <a:r>
              <a:rPr lang="en-US" altLang="en-US" sz="2200" dirty="0" err="1"/>
              <a:t>được</a:t>
            </a:r>
            <a:r>
              <a:rPr lang="en-US" altLang="en-US" sz="2200" dirty="0"/>
              <a:t> </a:t>
            </a:r>
            <a:r>
              <a:rPr lang="en-US" altLang="en-US" sz="2200" dirty="0" err="1"/>
              <a:t>đăng</a:t>
            </a:r>
            <a:r>
              <a:rPr lang="en-US" altLang="en-US" sz="2200" dirty="0"/>
              <a:t> </a:t>
            </a:r>
            <a:r>
              <a:rPr lang="en-US" altLang="en-US" sz="2200" dirty="0" err="1"/>
              <a:t>ký</a:t>
            </a:r>
            <a:r>
              <a:rPr lang="en-US" altLang="en-US" sz="2200" dirty="0"/>
              <a:t> </a:t>
            </a:r>
            <a:r>
              <a:rPr lang="en-US" altLang="en-US" sz="2200" dirty="0" err="1"/>
              <a:t>hoặc</a:t>
            </a:r>
            <a:r>
              <a:rPr lang="en-US" altLang="en-US" sz="2200" dirty="0"/>
              <a:t> </a:t>
            </a:r>
            <a:r>
              <a:rPr lang="en-US" altLang="en-US" sz="2200" dirty="0" err="1"/>
              <a:t>nộp</a:t>
            </a:r>
            <a:r>
              <a:rPr lang="en-US" altLang="en-US" sz="2200" dirty="0"/>
              <a:t> </a:t>
            </a:r>
            <a:r>
              <a:rPr lang="en-US" altLang="en-US" sz="2200" dirty="0" err="1"/>
              <a:t>đơn</a:t>
            </a:r>
            <a:r>
              <a:rPr lang="en-US" altLang="en-US" sz="2200" dirty="0"/>
              <a:t> </a:t>
            </a:r>
            <a:r>
              <a:rPr lang="en-US" altLang="en-US" sz="2200" dirty="0" err="1"/>
              <a:t>đăng</a:t>
            </a:r>
            <a:r>
              <a:rPr lang="en-US" altLang="en-US" sz="2200" dirty="0"/>
              <a:t> </a:t>
            </a:r>
            <a:r>
              <a:rPr lang="en-US" altLang="en-US" sz="2200" dirty="0" err="1"/>
              <a:t>ký</a:t>
            </a:r>
            <a:r>
              <a:rPr lang="en-US" altLang="en-US" sz="2200" dirty="0"/>
              <a:t> </a:t>
            </a:r>
            <a:r>
              <a:rPr lang="en-US" altLang="en-US" sz="2200" dirty="0" err="1"/>
              <a:t>sớm</a:t>
            </a:r>
            <a:r>
              <a:rPr lang="en-US" altLang="en-US" sz="2200" dirty="0"/>
              <a:t> </a:t>
            </a:r>
            <a:r>
              <a:rPr lang="en-US" altLang="en-US" sz="2200" dirty="0" err="1"/>
              <a:t>hơn</a:t>
            </a:r>
            <a:r>
              <a:rPr lang="en-US" altLang="en-US" sz="2200" dirty="0"/>
              <a:t>, </a:t>
            </a:r>
            <a:r>
              <a:rPr lang="en-US" altLang="en-US" sz="2200" dirty="0" err="1"/>
              <a:t>hoặc</a:t>
            </a:r>
            <a:r>
              <a:rPr lang="en-US" altLang="en-US" sz="2200" dirty="0"/>
              <a:t> </a:t>
            </a:r>
            <a:r>
              <a:rPr lang="en-US" altLang="en-US" sz="2200" dirty="0" err="1"/>
              <a:t>được</a:t>
            </a:r>
            <a:r>
              <a:rPr lang="en-US" altLang="en-US" sz="2200" dirty="0"/>
              <a:t> </a:t>
            </a:r>
            <a:r>
              <a:rPr lang="en-US" altLang="en-US" sz="2200" dirty="0" err="1"/>
              <a:t>coi</a:t>
            </a:r>
            <a:r>
              <a:rPr lang="en-US" altLang="en-US" sz="2200" dirty="0"/>
              <a:t> </a:t>
            </a:r>
            <a:r>
              <a:rPr lang="en-US" altLang="en-US" sz="2200" dirty="0" err="1"/>
              <a:t>là</a:t>
            </a:r>
            <a:r>
              <a:rPr lang="en-US" altLang="en-US" sz="2200" dirty="0"/>
              <a:t> </a:t>
            </a:r>
            <a:r>
              <a:rPr lang="en-US" altLang="en-US" sz="2200" dirty="0" err="1"/>
              <a:t>nổi</a:t>
            </a:r>
            <a:r>
              <a:rPr lang="en-US" altLang="en-US" sz="2200" dirty="0"/>
              <a:t> </a:t>
            </a:r>
            <a:r>
              <a:rPr lang="en-US" altLang="en-US" sz="2200" dirty="0" err="1"/>
              <a:t>tiếng</a:t>
            </a:r>
            <a:r>
              <a:rPr lang="en-US" altLang="en-US" sz="2200" dirty="0"/>
              <a:t> </a:t>
            </a:r>
            <a:r>
              <a:rPr lang="en-US" altLang="en-US" sz="2200" dirty="0" err="1"/>
              <a:t>hoặc</a:t>
            </a:r>
            <a:r>
              <a:rPr lang="en-US" altLang="en-US" sz="2200" dirty="0"/>
              <a:t> </a:t>
            </a:r>
            <a:r>
              <a:rPr lang="en-US" altLang="en-US" sz="2200" dirty="0" err="1"/>
              <a:t>được</a:t>
            </a:r>
            <a:r>
              <a:rPr lang="en-US" altLang="en-US" sz="2200" dirty="0"/>
              <a:t> </a:t>
            </a:r>
            <a:r>
              <a:rPr lang="en-US" altLang="en-US" sz="2200" dirty="0" err="1"/>
              <a:t>thừa</a:t>
            </a:r>
            <a:r>
              <a:rPr lang="en-US" altLang="en-US" sz="2200" dirty="0"/>
              <a:t> </a:t>
            </a:r>
            <a:r>
              <a:rPr lang="en-US" altLang="en-US" sz="2200" dirty="0" err="1"/>
              <a:t>nhận</a:t>
            </a:r>
            <a:r>
              <a:rPr lang="en-US" altLang="en-US" sz="2200" dirty="0"/>
              <a:t> </a:t>
            </a:r>
            <a:r>
              <a:rPr lang="en-US" altLang="en-US" sz="2200" dirty="0" err="1"/>
              <a:t>rộng</a:t>
            </a:r>
            <a:r>
              <a:rPr lang="en-US" altLang="en-US" sz="2200" dirty="0"/>
              <a:t> </a:t>
            </a:r>
            <a:r>
              <a:rPr lang="en-US" altLang="en-US" sz="2200" dirty="0" err="1"/>
              <a:t>rãi</a:t>
            </a:r>
            <a:r>
              <a:rPr lang="en-US" altLang="en-US" sz="2200" dirty="0"/>
              <a:t>;</a:t>
            </a:r>
          </a:p>
          <a:p>
            <a:pPr>
              <a:lnSpc>
                <a:spcPct val="80000"/>
              </a:lnSpc>
              <a:buFont typeface="Arial"/>
              <a:buChar char="•"/>
            </a:pPr>
            <a:r>
              <a:rPr lang="en-US" altLang="en-US" sz="2200" dirty="0" err="1"/>
              <a:t>Trùng</a:t>
            </a:r>
            <a:r>
              <a:rPr lang="en-US" altLang="en-US" sz="2200" dirty="0"/>
              <a:t> </a:t>
            </a:r>
            <a:r>
              <a:rPr lang="en-US" altLang="en-US" sz="2200" dirty="0" err="1"/>
              <a:t>hoặc</a:t>
            </a:r>
            <a:r>
              <a:rPr lang="en-US" altLang="en-US" sz="2200" dirty="0"/>
              <a:t> </a:t>
            </a:r>
            <a:r>
              <a:rPr lang="en-US" altLang="en-US" sz="2200" dirty="0" err="1"/>
              <a:t>tương</a:t>
            </a:r>
            <a:r>
              <a:rPr lang="en-US" altLang="en-US" sz="2200" dirty="0"/>
              <a:t> </a:t>
            </a:r>
            <a:r>
              <a:rPr lang="en-US" altLang="en-US" sz="2200" dirty="0" err="1"/>
              <a:t>tự</a:t>
            </a:r>
            <a:r>
              <a:rPr lang="en-US" altLang="en-US" sz="2200" dirty="0"/>
              <a:t> </a:t>
            </a:r>
            <a:r>
              <a:rPr lang="en-US" altLang="en-US" sz="2200" dirty="0" err="1"/>
              <a:t>với</a:t>
            </a:r>
            <a:r>
              <a:rPr lang="en-US" altLang="en-US" sz="2200" dirty="0"/>
              <a:t> </a:t>
            </a:r>
            <a:r>
              <a:rPr lang="en-US" altLang="en-US" sz="2200" dirty="0" err="1"/>
              <a:t>những</a:t>
            </a:r>
            <a:r>
              <a:rPr lang="en-US" altLang="en-US" sz="2200" dirty="0"/>
              <a:t> </a:t>
            </a:r>
            <a:r>
              <a:rPr lang="en-US" altLang="en-US" sz="2200" dirty="0" err="1"/>
              <a:t>đối</a:t>
            </a:r>
            <a:r>
              <a:rPr lang="en-US" altLang="en-US" sz="2200" dirty="0"/>
              <a:t> </a:t>
            </a:r>
            <a:r>
              <a:rPr lang="en-US" altLang="en-US" sz="2200" dirty="0" err="1"/>
              <a:t>tượng</a:t>
            </a:r>
            <a:r>
              <a:rPr lang="en-US" altLang="en-US" sz="2200" dirty="0"/>
              <a:t> </a:t>
            </a:r>
            <a:r>
              <a:rPr lang="en-US" altLang="en-US" sz="2200" dirty="0" err="1"/>
              <a:t>đã</a:t>
            </a:r>
            <a:r>
              <a:rPr lang="en-US" altLang="en-US" sz="2200" dirty="0"/>
              <a:t> </a:t>
            </a:r>
            <a:r>
              <a:rPr lang="en-US" altLang="en-US" sz="2200" dirty="0" err="1"/>
              <a:t>thuộc</a:t>
            </a:r>
            <a:r>
              <a:rPr lang="en-US" altLang="en-US" sz="2200" dirty="0"/>
              <a:t> </a:t>
            </a:r>
            <a:r>
              <a:rPr lang="en-US" altLang="en-US" sz="2200" dirty="0" err="1"/>
              <a:t>quyền</a:t>
            </a:r>
            <a:r>
              <a:rPr lang="en-US" altLang="en-US" sz="2200" dirty="0"/>
              <a:t> </a:t>
            </a:r>
            <a:r>
              <a:rPr lang="en-US" altLang="en-US" sz="2200" dirty="0" err="1"/>
              <a:t>của</a:t>
            </a:r>
            <a:r>
              <a:rPr lang="en-US" altLang="en-US" sz="2200" dirty="0"/>
              <a:t> </a:t>
            </a:r>
            <a:r>
              <a:rPr lang="en-US" altLang="en-US" sz="2200" dirty="0" err="1"/>
              <a:t>người</a:t>
            </a:r>
            <a:r>
              <a:rPr lang="en-US" altLang="en-US" sz="2200" dirty="0"/>
              <a:t> </a:t>
            </a:r>
            <a:r>
              <a:rPr lang="en-US" altLang="en-US" sz="2200" dirty="0" err="1"/>
              <a:t>khác</a:t>
            </a:r>
            <a:r>
              <a:rPr lang="en-US" altLang="en-US" sz="2200" dirty="0"/>
              <a:t>, </a:t>
            </a:r>
            <a:r>
              <a:rPr lang="en-US" altLang="en-US" sz="2200" dirty="0" err="1"/>
              <a:t>gồm</a:t>
            </a:r>
            <a:r>
              <a:rPr lang="en-US" altLang="en-US" sz="2200" dirty="0"/>
              <a:t> </a:t>
            </a:r>
            <a:r>
              <a:rPr lang="en-US" altLang="en-US" sz="2200" dirty="0" err="1"/>
              <a:t>tên</a:t>
            </a:r>
            <a:r>
              <a:rPr lang="en-US" altLang="en-US" sz="2200" dirty="0"/>
              <a:t> </a:t>
            </a:r>
            <a:r>
              <a:rPr lang="en-US" altLang="en-US" sz="2200" dirty="0" err="1"/>
              <a:t>thương</a:t>
            </a:r>
            <a:r>
              <a:rPr lang="en-US" altLang="en-US" sz="2200" dirty="0"/>
              <a:t> </a:t>
            </a:r>
            <a:r>
              <a:rPr lang="en-US" altLang="en-US" sz="2200" dirty="0" err="1"/>
              <a:t>mại</a:t>
            </a:r>
            <a:r>
              <a:rPr lang="en-US" altLang="en-US" sz="2200" dirty="0"/>
              <a:t>, </a:t>
            </a:r>
            <a:r>
              <a:rPr lang="en-US" altLang="en-US" sz="2200" dirty="0" err="1"/>
              <a:t>chỉ</a:t>
            </a:r>
            <a:r>
              <a:rPr lang="en-US" altLang="en-US" sz="2200" dirty="0"/>
              <a:t> </a:t>
            </a:r>
            <a:r>
              <a:rPr lang="en-US" altLang="en-US" sz="2200" dirty="0" err="1"/>
              <a:t>dẫn</a:t>
            </a:r>
            <a:r>
              <a:rPr lang="en-US" altLang="en-US" sz="2200" dirty="0"/>
              <a:t> </a:t>
            </a:r>
            <a:r>
              <a:rPr lang="en-US" altLang="en-US" sz="2200" dirty="0" err="1"/>
              <a:t>địa</a:t>
            </a:r>
            <a:r>
              <a:rPr lang="en-US" altLang="en-US" sz="2200" dirty="0"/>
              <a:t> </a:t>
            </a:r>
            <a:r>
              <a:rPr lang="en-US" altLang="en-US" sz="2200" dirty="0" err="1"/>
              <a:t>lý</a:t>
            </a:r>
            <a:r>
              <a:rPr lang="en-US" altLang="en-US" sz="2200" dirty="0"/>
              <a:t>, </a:t>
            </a:r>
            <a:r>
              <a:rPr lang="en-US" altLang="en-US" sz="2200" dirty="0" err="1"/>
              <a:t>kiểu</a:t>
            </a:r>
            <a:r>
              <a:rPr lang="en-US" altLang="en-US" sz="2200" dirty="0"/>
              <a:t> </a:t>
            </a:r>
            <a:r>
              <a:rPr lang="en-US" altLang="en-US" sz="2200" dirty="0" err="1"/>
              <a:t>dáng</a:t>
            </a:r>
            <a:r>
              <a:rPr lang="en-US" altLang="en-US" sz="2200" dirty="0"/>
              <a:t> </a:t>
            </a:r>
            <a:r>
              <a:rPr lang="en-US" altLang="en-US" sz="2200" dirty="0" err="1"/>
              <a:t>công</a:t>
            </a:r>
            <a:r>
              <a:rPr lang="en-US" altLang="en-US" sz="2200" dirty="0"/>
              <a:t> </a:t>
            </a:r>
            <a:r>
              <a:rPr lang="en-US" altLang="en-US" sz="2200" dirty="0" err="1"/>
              <a:t>nghiệp</a:t>
            </a:r>
            <a:r>
              <a:rPr lang="en-US" altLang="en-US" sz="2200" dirty="0"/>
              <a:t>, </a:t>
            </a:r>
            <a:r>
              <a:rPr lang="en-US" altLang="en-US" sz="2200" dirty="0" err="1"/>
              <a:t>quyền</a:t>
            </a:r>
            <a:r>
              <a:rPr lang="en-US" altLang="en-US" sz="2200" dirty="0"/>
              <a:t> </a:t>
            </a:r>
            <a:r>
              <a:rPr lang="en-US" altLang="en-US" sz="2200" dirty="0" err="1"/>
              <a:t>tác</a:t>
            </a:r>
            <a:r>
              <a:rPr lang="en-US" altLang="en-US" sz="2200" dirty="0"/>
              <a:t> </a:t>
            </a:r>
            <a:r>
              <a:rPr lang="en-US" altLang="en-US" sz="2200" dirty="0" err="1"/>
              <a:t>giả</a:t>
            </a:r>
            <a:r>
              <a:rPr lang="en-US" altLang="en-US" sz="2200" dirty="0"/>
              <a:t>.</a:t>
            </a:r>
          </a:p>
          <a:p>
            <a:pPr>
              <a:lnSpc>
                <a:spcPct val="80000"/>
              </a:lnSpc>
              <a:buFont typeface="Arial"/>
              <a:buChar char="•"/>
            </a:pPr>
            <a:r>
              <a:rPr lang="en-US" altLang="en-US" sz="2200" dirty="0" err="1"/>
              <a:t>Trùng</a:t>
            </a:r>
            <a:r>
              <a:rPr lang="en-US" altLang="en-US" sz="2200" dirty="0"/>
              <a:t> </a:t>
            </a:r>
            <a:r>
              <a:rPr lang="en-US" altLang="en-US" sz="2200" dirty="0" err="1"/>
              <a:t>với</a:t>
            </a:r>
            <a:r>
              <a:rPr lang="en-US" altLang="en-US" sz="2200" dirty="0"/>
              <a:t> </a:t>
            </a:r>
            <a:r>
              <a:rPr lang="en-US" altLang="en-US" sz="2200" dirty="0" err="1"/>
              <a:t>tên</a:t>
            </a:r>
            <a:r>
              <a:rPr lang="en-US" altLang="en-US" sz="2200" dirty="0"/>
              <a:t> </a:t>
            </a:r>
            <a:r>
              <a:rPr lang="en-US" altLang="en-US" sz="2200" dirty="0" err="1"/>
              <a:t>riêng</a:t>
            </a:r>
            <a:r>
              <a:rPr lang="en-US" altLang="en-US" sz="2200" dirty="0"/>
              <a:t>, </a:t>
            </a:r>
            <a:r>
              <a:rPr lang="en-US" altLang="en-US" sz="2200" dirty="0" err="1"/>
              <a:t>biểu</a:t>
            </a:r>
            <a:r>
              <a:rPr lang="en-US" altLang="en-US" sz="2200" dirty="0"/>
              <a:t> </a:t>
            </a:r>
            <a:r>
              <a:rPr lang="en-US" altLang="en-US" sz="2200" dirty="0" err="1"/>
              <a:t>tượng</a:t>
            </a:r>
            <a:r>
              <a:rPr lang="en-US" altLang="en-US" sz="2200" dirty="0"/>
              <a:t>, </a:t>
            </a:r>
            <a:r>
              <a:rPr lang="en-US" altLang="en-US" sz="2200" dirty="0" err="1"/>
              <a:t>hình</a:t>
            </a:r>
            <a:r>
              <a:rPr lang="en-US" altLang="en-US" sz="2200" dirty="0"/>
              <a:t> </a:t>
            </a:r>
            <a:r>
              <a:rPr lang="en-US" altLang="en-US" sz="2200" dirty="0" err="1"/>
              <a:t>ảnh</a:t>
            </a:r>
            <a:r>
              <a:rPr lang="en-US" altLang="en-US" sz="2200" dirty="0"/>
              <a:t> </a:t>
            </a:r>
            <a:r>
              <a:rPr lang="en-US" altLang="en-US" sz="2200" dirty="0" err="1"/>
              <a:t>của</a:t>
            </a:r>
            <a:r>
              <a:rPr lang="en-US" altLang="en-US" sz="2200" dirty="0"/>
              <a:t> </a:t>
            </a:r>
            <a:r>
              <a:rPr lang="en-US" altLang="en-US" sz="2200" dirty="0" err="1"/>
              <a:t>quốc</a:t>
            </a:r>
            <a:r>
              <a:rPr lang="en-US" altLang="en-US" sz="2200" dirty="0"/>
              <a:t> </a:t>
            </a:r>
            <a:r>
              <a:rPr lang="en-US" altLang="en-US" sz="2200" dirty="0" err="1"/>
              <a:t>gia</a:t>
            </a:r>
            <a:r>
              <a:rPr lang="en-US" altLang="en-US" sz="2200" dirty="0"/>
              <a:t>, </a:t>
            </a:r>
            <a:r>
              <a:rPr lang="en-US" altLang="en-US" sz="2200" dirty="0" err="1"/>
              <a:t>địa</a:t>
            </a:r>
            <a:r>
              <a:rPr lang="en-US" altLang="en-US" sz="2200" dirty="0"/>
              <a:t> </a:t>
            </a:r>
            <a:r>
              <a:rPr lang="en-US" altLang="en-US" sz="2200" dirty="0" err="1"/>
              <a:t>phương</a:t>
            </a:r>
            <a:r>
              <a:rPr lang="en-US" altLang="en-US" sz="2200" dirty="0"/>
              <a:t>, </a:t>
            </a:r>
            <a:r>
              <a:rPr lang="en-US" altLang="en-US" sz="2200" dirty="0" err="1"/>
              <a:t>danh</a:t>
            </a:r>
            <a:r>
              <a:rPr lang="en-US" altLang="en-US" sz="2200" dirty="0"/>
              <a:t> </a:t>
            </a:r>
            <a:r>
              <a:rPr lang="en-US" altLang="en-US" sz="2200" dirty="0" err="1"/>
              <a:t>nhân</a:t>
            </a:r>
            <a:r>
              <a:rPr lang="en-US" altLang="en-US" sz="2200" dirty="0"/>
              <a:t>, </a:t>
            </a:r>
            <a:r>
              <a:rPr lang="en-US" altLang="en-US" sz="2200" dirty="0" err="1"/>
              <a:t>tổ</a:t>
            </a:r>
            <a:r>
              <a:rPr lang="en-US" altLang="en-US" sz="2200" dirty="0"/>
              <a:t> </a:t>
            </a:r>
            <a:r>
              <a:rPr lang="en-US" altLang="en-US" sz="2200" dirty="0" err="1"/>
              <a:t>chức</a:t>
            </a:r>
            <a:r>
              <a:rPr lang="en-US" altLang="en-US" sz="2200" dirty="0"/>
              <a:t> </a:t>
            </a:r>
            <a:r>
              <a:rPr lang="en-US" altLang="en-US" sz="2200" dirty="0" err="1"/>
              <a:t>của</a:t>
            </a:r>
            <a:r>
              <a:rPr lang="en-US" altLang="en-US" sz="2200" dirty="0"/>
              <a:t> </a:t>
            </a:r>
            <a:r>
              <a:rPr lang="en-US" altLang="en-US" sz="2200" dirty="0" err="1"/>
              <a:t>Việt</a:t>
            </a:r>
            <a:r>
              <a:rPr lang="en-US" altLang="en-US" sz="2200" dirty="0"/>
              <a:t> Nam </a:t>
            </a:r>
            <a:r>
              <a:rPr lang="en-US" altLang="en-US" sz="2200" dirty="0" err="1"/>
              <a:t>và</a:t>
            </a:r>
            <a:r>
              <a:rPr lang="en-US" altLang="en-US" sz="2200" dirty="0"/>
              <a:t> </a:t>
            </a:r>
            <a:r>
              <a:rPr lang="en-US" altLang="en-US" sz="2200" dirty="0" err="1"/>
              <a:t>nước</a:t>
            </a:r>
            <a:r>
              <a:rPr lang="en-US" altLang="en-US" sz="2200" dirty="0"/>
              <a:t> </a:t>
            </a:r>
            <a:r>
              <a:rPr lang="en-US" altLang="en-US" sz="2200" dirty="0" err="1"/>
              <a:t>ngoài</a:t>
            </a:r>
            <a:r>
              <a:rPr lang="en-US" altLang="en-US" sz="2200" dirty="0"/>
              <a:t> (</a:t>
            </a:r>
            <a:r>
              <a:rPr lang="en-US" altLang="en-US" sz="2200" dirty="0" err="1"/>
              <a:t>trừ</a:t>
            </a:r>
            <a:r>
              <a:rPr lang="en-US" altLang="en-US" sz="2200" dirty="0"/>
              <a:t> </a:t>
            </a:r>
            <a:r>
              <a:rPr lang="en-US" altLang="en-US" sz="2200" dirty="0" err="1"/>
              <a:t>trường</a:t>
            </a:r>
            <a:r>
              <a:rPr lang="en-US" altLang="en-US" sz="2200" dirty="0"/>
              <a:t> </a:t>
            </a:r>
            <a:r>
              <a:rPr lang="en-US" altLang="en-US" sz="2200" dirty="0" err="1"/>
              <a:t>hợp</a:t>
            </a:r>
            <a:r>
              <a:rPr lang="en-US" altLang="en-US" sz="2200" dirty="0"/>
              <a:t> </a:t>
            </a:r>
            <a:r>
              <a:rPr lang="en-US" altLang="en-US" sz="2200" dirty="0" err="1"/>
              <a:t>được</a:t>
            </a:r>
            <a:r>
              <a:rPr lang="en-US" altLang="en-US" sz="2200" dirty="0"/>
              <a:t> </a:t>
            </a:r>
            <a:r>
              <a:rPr lang="en-US" altLang="en-US" sz="2200" dirty="0" err="1"/>
              <a:t>phép</a:t>
            </a:r>
            <a:r>
              <a:rPr lang="en-US" altLang="en-US" sz="2200" dirty="0"/>
              <a:t> </a:t>
            </a:r>
            <a:r>
              <a:rPr lang="en-US" altLang="en-US" sz="2200" dirty="0" err="1"/>
              <a:t>của</a:t>
            </a:r>
            <a:r>
              <a:rPr lang="en-US" altLang="en-US" sz="2200" dirty="0"/>
              <a:t> </a:t>
            </a:r>
            <a:r>
              <a:rPr lang="en-US" altLang="en-US" sz="2200" dirty="0" err="1"/>
              <a:t>các</a:t>
            </a:r>
            <a:r>
              <a:rPr lang="en-US" altLang="en-US" sz="2200" dirty="0"/>
              <a:t> </a:t>
            </a:r>
            <a:r>
              <a:rPr lang="en-US" altLang="en-US" sz="2200" dirty="0" err="1"/>
              <a:t>cơ</a:t>
            </a:r>
            <a:r>
              <a:rPr lang="en-US" altLang="en-US" sz="2200" dirty="0"/>
              <a:t> </a:t>
            </a:r>
            <a:r>
              <a:rPr lang="en-US" altLang="en-US" sz="2200" dirty="0" err="1"/>
              <a:t>quan</a:t>
            </a:r>
            <a:r>
              <a:rPr lang="en-US" altLang="en-US" sz="2200" dirty="0"/>
              <a:t> </a:t>
            </a:r>
            <a:r>
              <a:rPr lang="en-US" altLang="en-US" sz="2200" dirty="0" err="1"/>
              <a:t>hoặc</a:t>
            </a:r>
            <a:r>
              <a:rPr lang="en-US" altLang="en-US" sz="2200" dirty="0"/>
              <a:t> </a:t>
            </a:r>
            <a:r>
              <a:rPr lang="en-US" altLang="en-US" sz="2200" dirty="0" err="1"/>
              <a:t>cá</a:t>
            </a:r>
            <a:r>
              <a:rPr lang="en-US" altLang="en-US" sz="2200" dirty="0"/>
              <a:t> </a:t>
            </a:r>
            <a:r>
              <a:rPr lang="en-US" altLang="en-US" sz="2200" dirty="0" err="1"/>
              <a:t>nhân</a:t>
            </a:r>
            <a:r>
              <a:rPr lang="en-US" altLang="en-US" sz="2200" dirty="0"/>
              <a:t> </a:t>
            </a:r>
            <a:r>
              <a:rPr lang="en-US" altLang="en-US" sz="2200" dirty="0" err="1"/>
              <a:t>có</a:t>
            </a:r>
            <a:r>
              <a:rPr lang="en-US" altLang="en-US" sz="2200" dirty="0"/>
              <a:t> </a:t>
            </a:r>
            <a:r>
              <a:rPr lang="en-US" altLang="en-US" sz="2200" dirty="0" err="1"/>
              <a:t>thẩm</a:t>
            </a:r>
            <a:r>
              <a:rPr lang="en-US" altLang="en-US" sz="2200" dirty="0"/>
              <a:t> </a:t>
            </a:r>
            <a:r>
              <a:rPr lang="en-US" altLang="en-US" sz="2200" dirty="0" err="1"/>
              <a:t>quyền</a:t>
            </a:r>
            <a:r>
              <a:rPr lang="en-US" altLang="en-US" sz="2200" dirty="0"/>
              <a:t>). </a:t>
            </a:r>
          </a:p>
        </p:txBody>
      </p:sp>
    </p:spTree>
    <p:extLst>
      <p:ext uri="{BB962C8B-B14F-4D97-AF65-F5344CB8AC3E}">
        <p14:creationId xmlns:p14="http://schemas.microsoft.com/office/powerpoint/2010/main" val="2278540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ltLang="en-US" sz="4000" dirty="0" err="1">
                <a:solidFill>
                  <a:srgbClr val="002060"/>
                </a:solidFill>
                <a:latin typeface="Arial" panose="020B0604020202020204" pitchFamily="34" charset="0"/>
                <a:cs typeface="Arial" panose="020B0604020202020204" pitchFamily="34" charset="0"/>
              </a:rPr>
              <a:t>Đăng</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ký</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bảo</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hộ</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nhãn</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hiệu</a:t>
            </a:r>
            <a:endParaRPr lang="en-US" sz="4000" dirty="0">
              <a:solidFill>
                <a:srgbClr val="002060"/>
              </a:solidFill>
              <a:latin typeface="Arial" panose="020B0604020202020204" pitchFamily="34" charset="0"/>
              <a:cs typeface="Arial" panose="020B0604020202020204" pitchFamily="34" charset="0"/>
            </a:endParaRPr>
          </a:p>
        </p:txBody>
      </p:sp>
      <p:sp>
        <p:nvSpPr>
          <p:cNvPr id="5" name="TextBox 4"/>
          <p:cNvSpPr txBox="1"/>
          <p:nvPr/>
        </p:nvSpPr>
        <p:spPr>
          <a:xfrm>
            <a:off x="838199" y="1534887"/>
            <a:ext cx="10602685"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 </a:t>
            </a:r>
            <a:r>
              <a:rPr lang="en-US" sz="2800" dirty="0" err="1"/>
              <a:t>Nhãn</a:t>
            </a:r>
            <a:r>
              <a:rPr lang="en-US" sz="2800" dirty="0"/>
              <a:t> </a:t>
            </a:r>
            <a:r>
              <a:rPr lang="en-US" sz="2800" dirty="0" err="1"/>
              <a:t>hiệu</a:t>
            </a:r>
            <a:r>
              <a:rPr lang="en-US" sz="2800" dirty="0"/>
              <a:t> </a:t>
            </a:r>
            <a:r>
              <a:rPr lang="en-US" sz="2800" dirty="0" err="1"/>
              <a:t>là</a:t>
            </a:r>
            <a:r>
              <a:rPr lang="en-US" sz="2800" dirty="0"/>
              <a:t> </a:t>
            </a:r>
            <a:r>
              <a:rPr lang="en-US" sz="2800" dirty="0" err="1"/>
              <a:t>những</a:t>
            </a:r>
            <a:r>
              <a:rPr lang="en-US" sz="2800" dirty="0"/>
              <a:t> </a:t>
            </a:r>
            <a:r>
              <a:rPr lang="en-US" sz="2800" dirty="0" err="1"/>
              <a:t>dấu</a:t>
            </a:r>
            <a:r>
              <a:rPr lang="en-US" sz="2800" dirty="0"/>
              <a:t> </a:t>
            </a:r>
            <a:r>
              <a:rPr lang="en-US" sz="2800" dirty="0" err="1"/>
              <a:t>hiệu</a:t>
            </a:r>
            <a:r>
              <a:rPr lang="en-US" sz="2800" dirty="0"/>
              <a:t> </a:t>
            </a:r>
            <a:r>
              <a:rPr lang="en-US" sz="2800" dirty="0" err="1"/>
              <a:t>để</a:t>
            </a:r>
            <a:r>
              <a:rPr lang="en-US" sz="2800" dirty="0"/>
              <a:t> </a:t>
            </a:r>
            <a:r>
              <a:rPr lang="en-US" sz="2800" dirty="0" err="1"/>
              <a:t>phân</a:t>
            </a:r>
            <a:r>
              <a:rPr lang="en-US" sz="2800" dirty="0"/>
              <a:t> </a:t>
            </a:r>
            <a:r>
              <a:rPr lang="en-US" sz="2800" dirty="0" err="1"/>
              <a:t>biệt</a:t>
            </a:r>
            <a:r>
              <a:rPr lang="en-US" sz="2800" dirty="0"/>
              <a:t> </a:t>
            </a:r>
            <a:r>
              <a:rPr lang="en-US" sz="2800" dirty="0" err="1"/>
              <a:t>hàng</a:t>
            </a:r>
            <a:r>
              <a:rPr lang="en-US" sz="2800" dirty="0"/>
              <a:t> </a:t>
            </a:r>
            <a:r>
              <a:rPr lang="en-US" sz="2800" dirty="0" err="1"/>
              <a:t>hoá</a:t>
            </a:r>
            <a:r>
              <a:rPr lang="en-US" sz="2800" dirty="0"/>
              <a:t>, </a:t>
            </a:r>
            <a:r>
              <a:rPr lang="en-US" sz="2800" dirty="0" err="1"/>
              <a:t>dịch</a:t>
            </a:r>
            <a:r>
              <a:rPr lang="en-US" sz="2800" dirty="0"/>
              <a:t> </a:t>
            </a:r>
            <a:r>
              <a:rPr lang="en-US" sz="2800" dirty="0" err="1"/>
              <a:t>vụ</a:t>
            </a:r>
            <a:r>
              <a:rPr lang="en-US" sz="2800" dirty="0"/>
              <a:t> </a:t>
            </a:r>
            <a:r>
              <a:rPr lang="en-US" sz="2800" dirty="0" err="1"/>
              <a:t>của</a:t>
            </a:r>
            <a:r>
              <a:rPr lang="en-US" sz="2800" dirty="0"/>
              <a:t> </a:t>
            </a:r>
            <a:r>
              <a:rPr lang="en-US" sz="2800" dirty="0" err="1"/>
              <a:t>các</a:t>
            </a:r>
            <a:r>
              <a:rPr lang="en-US" sz="2800" dirty="0"/>
              <a:t> </a:t>
            </a:r>
            <a:r>
              <a:rPr lang="en-US" sz="2800" dirty="0" err="1"/>
              <a:t>cơ</a:t>
            </a:r>
            <a:r>
              <a:rPr lang="en-US" sz="2800" dirty="0"/>
              <a:t> </a:t>
            </a:r>
            <a:r>
              <a:rPr lang="en-US" sz="2800" dirty="0" err="1"/>
              <a:t>sở</a:t>
            </a:r>
            <a:r>
              <a:rPr lang="en-US" sz="2800" dirty="0"/>
              <a:t> </a:t>
            </a:r>
            <a:r>
              <a:rPr lang="en-US" sz="2800" dirty="0" err="1"/>
              <a:t>sản</a:t>
            </a:r>
            <a:r>
              <a:rPr lang="en-US" sz="2800" dirty="0"/>
              <a:t> </a:t>
            </a:r>
            <a:r>
              <a:rPr lang="en-US" sz="2800" dirty="0" err="1"/>
              <a:t>xuất</a:t>
            </a:r>
            <a:r>
              <a:rPr lang="en-US" sz="2800" dirty="0"/>
              <a:t>, </a:t>
            </a:r>
            <a:r>
              <a:rPr lang="en-US" sz="2800" dirty="0" err="1"/>
              <a:t>kinh</a:t>
            </a:r>
            <a:r>
              <a:rPr lang="en-US" sz="2800" dirty="0"/>
              <a:t> </a:t>
            </a:r>
            <a:r>
              <a:rPr lang="en-US" sz="2800" dirty="0" err="1"/>
              <a:t>doanh</a:t>
            </a:r>
            <a:r>
              <a:rPr lang="en-US" sz="2800" dirty="0"/>
              <a:t> </a:t>
            </a:r>
            <a:r>
              <a:rPr lang="en-US" sz="2800" dirty="0" err="1"/>
              <a:t>sản</a:t>
            </a:r>
            <a:r>
              <a:rPr lang="en-US" sz="2800" dirty="0"/>
              <a:t> </a:t>
            </a:r>
            <a:r>
              <a:rPr lang="en-US" sz="2800" dirty="0" err="1"/>
              <a:t>phẩm</a:t>
            </a:r>
            <a:r>
              <a:rPr lang="en-US" sz="2800" dirty="0"/>
              <a:t> </a:t>
            </a:r>
            <a:r>
              <a:rPr lang="en-US" sz="2800" dirty="0" err="1"/>
              <a:t>khác</a:t>
            </a:r>
            <a:r>
              <a:rPr lang="en-US" sz="2800" dirty="0"/>
              <a:t> </a:t>
            </a:r>
            <a:r>
              <a:rPr lang="en-US" sz="2800" dirty="0" err="1"/>
              <a:t>nhau</a:t>
            </a:r>
            <a:r>
              <a:rPr lang="en-US" sz="2800" dirty="0"/>
              <a:t>. </a:t>
            </a:r>
            <a:r>
              <a:rPr lang="en-US" sz="2800" dirty="0" err="1"/>
              <a:t>Nhãn</a:t>
            </a:r>
            <a:r>
              <a:rPr lang="en-US" sz="2800" dirty="0"/>
              <a:t> </a:t>
            </a:r>
            <a:r>
              <a:rPr lang="en-US" sz="2800" dirty="0" err="1"/>
              <a:t>hiệu</a:t>
            </a:r>
            <a:r>
              <a:rPr lang="en-US" sz="2800" dirty="0"/>
              <a:t> </a:t>
            </a:r>
            <a:r>
              <a:rPr lang="en-US" sz="2800" dirty="0" err="1"/>
              <a:t>có</a:t>
            </a:r>
            <a:r>
              <a:rPr lang="en-US" sz="2800" dirty="0"/>
              <a:t> </a:t>
            </a:r>
            <a:r>
              <a:rPr lang="en-US" sz="2800" dirty="0" err="1"/>
              <a:t>thể</a:t>
            </a:r>
            <a:r>
              <a:rPr lang="en-US" sz="2800" dirty="0"/>
              <a:t> </a:t>
            </a:r>
            <a:r>
              <a:rPr lang="en-US" sz="2800" dirty="0" err="1"/>
              <a:t>là</a:t>
            </a:r>
            <a:r>
              <a:rPr lang="en-US" sz="2800" dirty="0"/>
              <a:t> </a:t>
            </a:r>
            <a:r>
              <a:rPr lang="en-US" sz="2800" i="1" dirty="0" err="1"/>
              <a:t>từ</a:t>
            </a:r>
            <a:r>
              <a:rPr lang="en-US" sz="2800" i="1" dirty="0"/>
              <a:t> </a:t>
            </a:r>
            <a:r>
              <a:rPr lang="en-US" sz="2800" i="1" dirty="0" err="1"/>
              <a:t>ngữ</a:t>
            </a:r>
            <a:r>
              <a:rPr lang="en-US" sz="2800" i="1" dirty="0"/>
              <a:t>, </a:t>
            </a:r>
            <a:r>
              <a:rPr lang="en-US" sz="2800" i="1" dirty="0" err="1"/>
              <a:t>hình</a:t>
            </a:r>
            <a:r>
              <a:rPr lang="en-US" sz="2800" i="1" dirty="0"/>
              <a:t> </a:t>
            </a:r>
            <a:r>
              <a:rPr lang="en-US" sz="2800" i="1" dirty="0" err="1"/>
              <a:t>ảnh</a:t>
            </a:r>
            <a:r>
              <a:rPr lang="en-US" sz="2800" i="1" dirty="0"/>
              <a:t> </a:t>
            </a:r>
            <a:r>
              <a:rPr lang="en-US" sz="2800" i="1" dirty="0" err="1"/>
              <a:t>hoặc</a:t>
            </a:r>
            <a:r>
              <a:rPr lang="en-US" sz="2800" i="1" dirty="0"/>
              <a:t> </a:t>
            </a:r>
            <a:r>
              <a:rPr lang="en-US" sz="2800" i="1" dirty="0" err="1"/>
              <a:t>sự</a:t>
            </a:r>
            <a:r>
              <a:rPr lang="en-US" sz="2800" i="1" dirty="0"/>
              <a:t> </a:t>
            </a:r>
            <a:r>
              <a:rPr lang="en-US" sz="2800" i="1" dirty="0" err="1"/>
              <a:t>kết</a:t>
            </a:r>
            <a:r>
              <a:rPr lang="en-US" sz="2800" i="1" dirty="0"/>
              <a:t> </a:t>
            </a:r>
            <a:r>
              <a:rPr lang="en-US" sz="2800" i="1" dirty="0" err="1"/>
              <a:t>hợp</a:t>
            </a:r>
            <a:r>
              <a:rPr lang="en-US" sz="2800" i="1" dirty="0"/>
              <a:t> </a:t>
            </a:r>
            <a:r>
              <a:rPr lang="en-US" sz="2800" i="1" dirty="0" err="1"/>
              <a:t>các</a:t>
            </a:r>
            <a:r>
              <a:rPr lang="en-US" sz="2800" i="1" dirty="0"/>
              <a:t> </a:t>
            </a:r>
            <a:r>
              <a:rPr lang="en-US" sz="2800" i="1" dirty="0" err="1"/>
              <a:t>yếu</a:t>
            </a:r>
            <a:r>
              <a:rPr lang="en-US" sz="2800" i="1" dirty="0"/>
              <a:t> </a:t>
            </a:r>
            <a:r>
              <a:rPr lang="en-US" sz="2800" i="1" dirty="0" err="1"/>
              <a:t>tố</a:t>
            </a:r>
            <a:r>
              <a:rPr lang="en-US" sz="2800" i="1" dirty="0"/>
              <a:t> </a:t>
            </a:r>
            <a:r>
              <a:rPr lang="en-US" sz="2800" i="1" dirty="0" err="1"/>
              <a:t>đó</a:t>
            </a:r>
            <a:r>
              <a:rPr lang="en-US" sz="2800" i="1" dirty="0"/>
              <a:t> </a:t>
            </a:r>
            <a:r>
              <a:rPr lang="en-US" sz="2800" i="1" dirty="0" err="1"/>
              <a:t>được</a:t>
            </a:r>
            <a:r>
              <a:rPr lang="en-US" sz="2800" i="1" dirty="0"/>
              <a:t> </a:t>
            </a:r>
            <a:r>
              <a:rPr lang="en-US" sz="2800" i="1" dirty="0" err="1"/>
              <a:t>thể</a:t>
            </a:r>
            <a:r>
              <a:rPr lang="en-US" sz="2800" i="1" dirty="0"/>
              <a:t> </a:t>
            </a:r>
            <a:r>
              <a:rPr lang="en-US" sz="2800" i="1" dirty="0" err="1"/>
              <a:t>hiện</a:t>
            </a:r>
            <a:r>
              <a:rPr lang="en-US" sz="2800" i="1" dirty="0"/>
              <a:t> </a:t>
            </a:r>
            <a:r>
              <a:rPr lang="en-US" sz="2800" i="1" dirty="0" err="1"/>
              <a:t>bằng</a:t>
            </a:r>
            <a:r>
              <a:rPr lang="en-US" sz="2800" i="1" dirty="0"/>
              <a:t> </a:t>
            </a:r>
            <a:r>
              <a:rPr lang="en-US" sz="2800" i="1" dirty="0" err="1"/>
              <a:t>một</a:t>
            </a:r>
            <a:r>
              <a:rPr lang="en-US" sz="2800" i="1" dirty="0"/>
              <a:t> </a:t>
            </a:r>
            <a:r>
              <a:rPr lang="en-US" sz="2800" i="1" dirty="0" err="1"/>
              <a:t>hoặc</a:t>
            </a:r>
            <a:r>
              <a:rPr lang="en-US" sz="2800" i="1" dirty="0"/>
              <a:t> </a:t>
            </a:r>
            <a:r>
              <a:rPr lang="en-US" sz="2800" i="1" dirty="0" err="1"/>
              <a:t>nhiều</a:t>
            </a:r>
            <a:r>
              <a:rPr lang="en-US" sz="2800" i="1" dirty="0"/>
              <a:t> </a:t>
            </a:r>
            <a:r>
              <a:rPr lang="en-US" sz="2800" i="1" dirty="0" err="1"/>
              <a:t>màu</a:t>
            </a:r>
            <a:r>
              <a:rPr lang="en-US" sz="2800" i="1" dirty="0"/>
              <a:t> </a:t>
            </a:r>
            <a:r>
              <a:rPr lang="en-US" sz="2800" i="1" dirty="0" err="1"/>
              <a:t>sắc</a:t>
            </a:r>
            <a:endParaRPr lang="en-US" sz="2800" i="1" dirty="0"/>
          </a:p>
          <a:p>
            <a:endParaRPr lang="en-US" sz="2800" b="1" dirty="0"/>
          </a:p>
          <a:p>
            <a:pPr marL="457200" indent="-457200">
              <a:buFont typeface="Arial" panose="020B0604020202020204" pitchFamily="34" charset="0"/>
              <a:buChar char="•"/>
            </a:pPr>
            <a:r>
              <a:rPr lang="en-US" sz="2800" dirty="0"/>
              <a:t> Tổ </a:t>
            </a:r>
            <a:r>
              <a:rPr lang="en-US" sz="2800" dirty="0" err="1"/>
              <a:t>chức</a:t>
            </a:r>
            <a:r>
              <a:rPr lang="en-US" sz="2800" dirty="0"/>
              <a:t> </a:t>
            </a:r>
            <a:r>
              <a:rPr lang="en-US" sz="2800" dirty="0" err="1"/>
              <a:t>hoặc</a:t>
            </a:r>
            <a:r>
              <a:rPr lang="en-US" sz="2800" dirty="0"/>
              <a:t> </a:t>
            </a:r>
            <a:r>
              <a:rPr lang="en-US" sz="2800" dirty="0" err="1"/>
              <a:t>cá</a:t>
            </a:r>
            <a:r>
              <a:rPr lang="en-US" sz="2800" dirty="0"/>
              <a:t> </a:t>
            </a:r>
            <a:r>
              <a:rPr lang="en-US" sz="2800" dirty="0" err="1"/>
              <a:t>nhân</a:t>
            </a:r>
            <a:r>
              <a:rPr lang="en-US" sz="2800" dirty="0"/>
              <a:t> </a:t>
            </a:r>
            <a:r>
              <a:rPr lang="en-US" sz="2800" dirty="0" err="1"/>
              <a:t>tiến</a:t>
            </a:r>
            <a:r>
              <a:rPr lang="en-US" sz="2800" dirty="0"/>
              <a:t> </a:t>
            </a:r>
            <a:r>
              <a:rPr lang="en-US" sz="2800" dirty="0" err="1"/>
              <a:t>hành</a:t>
            </a:r>
            <a:r>
              <a:rPr lang="en-US" sz="2800" dirty="0"/>
              <a:t> </a:t>
            </a:r>
            <a:r>
              <a:rPr lang="en-US" sz="2800" dirty="0" err="1"/>
              <a:t>hoạt</a:t>
            </a:r>
            <a:r>
              <a:rPr lang="en-US" sz="2800" dirty="0"/>
              <a:t> </a:t>
            </a:r>
            <a:r>
              <a:rPr lang="en-US" sz="2800" dirty="0" err="1"/>
              <a:t>động</a:t>
            </a:r>
            <a:r>
              <a:rPr lang="en-US" sz="2800" dirty="0"/>
              <a:t> </a:t>
            </a:r>
            <a:r>
              <a:rPr lang="en-US" sz="2800" dirty="0" err="1"/>
              <a:t>sản</a:t>
            </a:r>
            <a:r>
              <a:rPr lang="en-US" sz="2800" dirty="0"/>
              <a:t> </a:t>
            </a:r>
            <a:r>
              <a:rPr lang="en-US" sz="2800" dirty="0" err="1"/>
              <a:t>xuất</a:t>
            </a:r>
            <a:r>
              <a:rPr lang="en-US" sz="2800" dirty="0"/>
              <a:t>, </a:t>
            </a:r>
            <a:r>
              <a:rPr lang="en-US" sz="2800" dirty="0" err="1"/>
              <a:t>kinh</a:t>
            </a:r>
            <a:r>
              <a:rPr lang="en-US" sz="2800" dirty="0"/>
              <a:t> </a:t>
            </a:r>
            <a:r>
              <a:rPr lang="en-US" sz="2800" dirty="0" err="1"/>
              <a:t>doanh</a:t>
            </a:r>
            <a:r>
              <a:rPr lang="en-US" sz="2800" dirty="0"/>
              <a:t> </a:t>
            </a:r>
            <a:r>
              <a:rPr lang="en-US" sz="2800" dirty="0" err="1"/>
              <a:t>hợp</a:t>
            </a:r>
            <a:r>
              <a:rPr lang="en-US" sz="2800" dirty="0"/>
              <a:t> </a:t>
            </a:r>
            <a:r>
              <a:rPr lang="en-US" sz="2800" dirty="0" err="1"/>
              <a:t>pháp</a:t>
            </a:r>
            <a:r>
              <a:rPr lang="en-US" sz="2800" dirty="0"/>
              <a:t> </a:t>
            </a:r>
            <a:r>
              <a:rPr lang="en-US" sz="2800" dirty="0" err="1"/>
              <a:t>có</a:t>
            </a:r>
            <a:r>
              <a:rPr lang="en-US" sz="2800" dirty="0"/>
              <a:t> </a:t>
            </a:r>
            <a:r>
              <a:rPr lang="en-US" sz="2800" dirty="0" err="1"/>
              <a:t>quyền</a:t>
            </a:r>
            <a:r>
              <a:rPr lang="en-US" sz="2800" dirty="0"/>
              <a:t> </a:t>
            </a:r>
            <a:r>
              <a:rPr lang="en-US" sz="2800" dirty="0" err="1"/>
              <a:t>đăng</a:t>
            </a:r>
            <a:r>
              <a:rPr lang="en-US" sz="2800" dirty="0"/>
              <a:t> </a:t>
            </a:r>
            <a:r>
              <a:rPr lang="en-US" sz="2800" dirty="0" err="1"/>
              <a:t>ký</a:t>
            </a:r>
            <a:r>
              <a:rPr lang="en-US" sz="2800" dirty="0"/>
              <a:t>  </a:t>
            </a:r>
            <a:r>
              <a:rPr lang="en-US" sz="2800" dirty="0" err="1"/>
              <a:t>nhãn</a:t>
            </a:r>
            <a:r>
              <a:rPr lang="en-US" sz="2800" dirty="0"/>
              <a:t> </a:t>
            </a:r>
            <a:r>
              <a:rPr lang="en-US" sz="2800" dirty="0" err="1"/>
              <a:t>hiệu</a:t>
            </a:r>
            <a:r>
              <a:rPr lang="en-US" sz="2800" dirty="0"/>
              <a:t>  </a:t>
            </a:r>
            <a:r>
              <a:rPr lang="en-US" sz="2800" dirty="0" err="1"/>
              <a:t>dùng</a:t>
            </a:r>
            <a:r>
              <a:rPr lang="en-US" sz="2800" dirty="0"/>
              <a:t> </a:t>
            </a:r>
            <a:r>
              <a:rPr lang="en-US" sz="2800" dirty="0" err="1"/>
              <a:t>cho</a:t>
            </a:r>
            <a:r>
              <a:rPr lang="en-US" sz="2800" dirty="0"/>
              <a:t> </a:t>
            </a:r>
            <a:r>
              <a:rPr lang="en-US" sz="2800" dirty="0" err="1"/>
              <a:t>hàng</a:t>
            </a:r>
            <a:r>
              <a:rPr lang="en-US" sz="2800" dirty="0"/>
              <a:t> </a:t>
            </a:r>
            <a:r>
              <a:rPr lang="en-US" sz="2800" dirty="0" err="1"/>
              <a:t>hoá</a:t>
            </a:r>
            <a:r>
              <a:rPr lang="en-US" sz="2800" dirty="0"/>
              <a:t> </a:t>
            </a:r>
            <a:r>
              <a:rPr lang="en-US" sz="2800" dirty="0" err="1"/>
              <a:t>hoặc</a:t>
            </a:r>
            <a:r>
              <a:rPr lang="en-US" sz="2800" dirty="0"/>
              <a:t> </a:t>
            </a:r>
            <a:r>
              <a:rPr lang="en-US" sz="2800" dirty="0" err="1"/>
              <a:t>dịch</a:t>
            </a:r>
            <a:r>
              <a:rPr lang="en-US" sz="2800" dirty="0"/>
              <a:t> </a:t>
            </a:r>
            <a:r>
              <a:rPr lang="en-US" sz="2800" dirty="0" err="1"/>
              <a:t>vụ</a:t>
            </a:r>
            <a:r>
              <a:rPr lang="en-US" sz="2800" dirty="0"/>
              <a:t> do </a:t>
            </a:r>
            <a:r>
              <a:rPr lang="en-US" sz="2800" dirty="0" err="1"/>
              <a:t>mình</a:t>
            </a:r>
            <a:r>
              <a:rPr lang="en-US" sz="2800" dirty="0"/>
              <a:t> </a:t>
            </a:r>
            <a:r>
              <a:rPr lang="en-US" sz="2800" dirty="0" err="1"/>
              <a:t>sản</a:t>
            </a:r>
            <a:r>
              <a:rPr lang="en-US" sz="2800" dirty="0"/>
              <a:t> </a:t>
            </a:r>
            <a:r>
              <a:rPr lang="en-US" sz="2800" dirty="0" err="1"/>
              <a:t>xuất</a:t>
            </a:r>
            <a:r>
              <a:rPr lang="en-US" sz="2800" dirty="0"/>
              <a:t> </a:t>
            </a:r>
            <a:r>
              <a:rPr lang="en-US" sz="2800" dirty="0" err="1"/>
              <a:t>hoặc</a:t>
            </a:r>
            <a:r>
              <a:rPr lang="en-US" sz="2800" dirty="0"/>
              <a:t> </a:t>
            </a:r>
            <a:r>
              <a:rPr lang="en-US" sz="2800" dirty="0" err="1"/>
              <a:t>kinh</a:t>
            </a:r>
            <a:r>
              <a:rPr lang="en-US" sz="2800" dirty="0"/>
              <a:t> </a:t>
            </a:r>
            <a:r>
              <a:rPr lang="en-US" sz="2800" dirty="0" err="1"/>
              <a:t>doanh</a:t>
            </a:r>
            <a:r>
              <a:rPr lang="en-US" sz="28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lvl="1"/>
            <a:r>
              <a:rPr lang="en-US" altLang="en-US" sz="4000" dirty="0" err="1">
                <a:solidFill>
                  <a:srgbClr val="002060"/>
                </a:solidFill>
                <a:latin typeface="Arial" panose="020B0604020202020204" pitchFamily="34" charset="0"/>
                <a:cs typeface="Arial" panose="020B0604020202020204" pitchFamily="34" charset="0"/>
              </a:rPr>
              <a:t>Đăng</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ký</a:t>
            </a:r>
            <a:r>
              <a:rPr lang="en-US" altLang="en-US" sz="4000" dirty="0">
                <a:solidFill>
                  <a:srgbClr val="002060"/>
                </a:solidFill>
                <a:latin typeface="Arial" panose="020B0604020202020204" pitchFamily="34" charset="0"/>
                <a:cs typeface="Arial" panose="020B0604020202020204" pitchFamily="34" charset="0"/>
              </a:rPr>
              <a:t> logo </a:t>
            </a:r>
            <a:r>
              <a:rPr lang="en-US" altLang="en-US" sz="4000" dirty="0" err="1">
                <a:solidFill>
                  <a:srgbClr val="002060"/>
                </a:solidFill>
                <a:latin typeface="Arial" panose="020B0604020202020204" pitchFamily="34" charset="0"/>
                <a:cs typeface="Arial" panose="020B0604020202020204" pitchFamily="34" charset="0"/>
              </a:rPr>
              <a:t>thương</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hiệu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độc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quyền</a:t>
            </a:r>
            <a:endParaRPr lang="en-US" sz="40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err="1"/>
              <a:t>Với</a:t>
            </a:r>
            <a:r>
              <a:rPr lang="en-US" dirty="0"/>
              <a:t> </a:t>
            </a:r>
            <a:r>
              <a:rPr lang="en-US" dirty="0" err="1"/>
              <a:t>một</a:t>
            </a:r>
            <a:r>
              <a:rPr lang="en-US" dirty="0"/>
              <a:t> </a:t>
            </a:r>
            <a:r>
              <a:rPr lang="en-US" dirty="0" err="1"/>
              <a:t>khía</a:t>
            </a:r>
            <a:r>
              <a:rPr lang="en-US" dirty="0"/>
              <a:t> </a:t>
            </a:r>
            <a:r>
              <a:rPr lang="en-US" dirty="0" err="1"/>
              <a:t>cạnh</a:t>
            </a:r>
            <a:r>
              <a:rPr lang="en-US" dirty="0"/>
              <a:t> </a:t>
            </a:r>
            <a:r>
              <a:rPr lang="en-US" dirty="0" err="1"/>
              <a:t>nào</a:t>
            </a:r>
            <a:r>
              <a:rPr lang="en-US" dirty="0"/>
              <a:t> </a:t>
            </a:r>
            <a:r>
              <a:rPr lang="en-US" dirty="0" err="1"/>
              <a:t>đó</a:t>
            </a:r>
            <a:r>
              <a:rPr lang="en-US" dirty="0"/>
              <a:t>, LOGO </a:t>
            </a:r>
            <a:r>
              <a:rPr lang="en-US" dirty="0" err="1"/>
              <a:t>được</a:t>
            </a:r>
            <a:r>
              <a:rPr lang="en-US" dirty="0"/>
              <a:t> </a:t>
            </a:r>
            <a:r>
              <a:rPr lang="en-US" dirty="0" err="1"/>
              <a:t>coi</a:t>
            </a:r>
            <a:r>
              <a:rPr lang="en-US" dirty="0"/>
              <a:t> </a:t>
            </a:r>
            <a:r>
              <a:rPr lang="en-US" dirty="0" err="1"/>
              <a:t>là</a:t>
            </a:r>
            <a:r>
              <a:rPr lang="en-US" dirty="0"/>
              <a:t> “</a:t>
            </a:r>
            <a:r>
              <a:rPr lang="en-US" dirty="0" err="1"/>
              <a:t>người</a:t>
            </a:r>
            <a:r>
              <a:rPr lang="en-US" dirty="0"/>
              <a:t> </a:t>
            </a:r>
            <a:r>
              <a:rPr lang="en-US" dirty="0" err="1"/>
              <a:t>đại</a:t>
            </a:r>
            <a:r>
              <a:rPr lang="en-US" dirty="0"/>
              <a:t> </a:t>
            </a:r>
            <a:r>
              <a:rPr lang="en-US" dirty="0" err="1"/>
              <a:t>diện</a:t>
            </a:r>
            <a:r>
              <a:rPr lang="en-US" dirty="0"/>
              <a:t>” </a:t>
            </a:r>
            <a:r>
              <a:rPr lang="en-US" dirty="0" err="1"/>
              <a:t>của</a:t>
            </a:r>
            <a:r>
              <a:rPr lang="en-US" dirty="0"/>
              <a:t> </a:t>
            </a:r>
            <a:r>
              <a:rPr lang="en-US" dirty="0" err="1"/>
              <a:t>một</a:t>
            </a:r>
            <a:r>
              <a:rPr lang="en-US" dirty="0"/>
              <a:t> </a:t>
            </a:r>
            <a:r>
              <a:rPr lang="en-US" dirty="0" err="1"/>
              <a:t>doanh</a:t>
            </a:r>
            <a:r>
              <a:rPr lang="en-US" dirty="0"/>
              <a:t> </a:t>
            </a:r>
            <a:r>
              <a:rPr lang="en-US" dirty="0" err="1"/>
              <a:t>nghiệp</a:t>
            </a:r>
            <a:r>
              <a:rPr lang="en-US" dirty="0"/>
              <a:t>. </a:t>
            </a:r>
            <a:r>
              <a:rPr lang="en-US" dirty="0" err="1"/>
              <a:t>Chính</a:t>
            </a:r>
            <a:r>
              <a:rPr lang="en-US" dirty="0"/>
              <a:t> </a:t>
            </a:r>
            <a:r>
              <a:rPr lang="en-US" dirty="0" err="1"/>
              <a:t>vì</a:t>
            </a:r>
            <a:r>
              <a:rPr lang="en-US" dirty="0"/>
              <a:t> </a:t>
            </a:r>
            <a:r>
              <a:rPr lang="en-US" dirty="0" err="1"/>
              <a:t>vậy</a:t>
            </a:r>
            <a:r>
              <a:rPr lang="en-US" dirty="0"/>
              <a:t>, </a:t>
            </a:r>
            <a:r>
              <a:rPr lang="en-US" dirty="0" err="1"/>
              <a:t>đăng</a:t>
            </a:r>
            <a:r>
              <a:rPr lang="en-US" dirty="0"/>
              <a:t> </a:t>
            </a:r>
            <a:r>
              <a:rPr lang="en-US" dirty="0" err="1"/>
              <a:t>ký</a:t>
            </a:r>
            <a:r>
              <a:rPr lang="en-US" dirty="0"/>
              <a:t> logo </a:t>
            </a:r>
            <a:r>
              <a:rPr lang="en-US" dirty="0" err="1"/>
              <a:t>là</a:t>
            </a:r>
            <a:r>
              <a:rPr lang="en-US" dirty="0"/>
              <a:t> </a:t>
            </a:r>
            <a:r>
              <a:rPr lang="en-US" dirty="0" err="1"/>
              <a:t>một</a:t>
            </a:r>
            <a:r>
              <a:rPr lang="en-US" dirty="0"/>
              <a:t> </a:t>
            </a:r>
            <a:r>
              <a:rPr lang="en-US" dirty="0" err="1"/>
              <a:t>điều</a:t>
            </a:r>
            <a:r>
              <a:rPr lang="en-US" dirty="0"/>
              <a:t> </a:t>
            </a:r>
            <a:r>
              <a:rPr lang="en-US" dirty="0" err="1"/>
              <a:t>kiện</a:t>
            </a:r>
            <a:r>
              <a:rPr lang="en-US" dirty="0"/>
              <a:t> </a:t>
            </a:r>
            <a:r>
              <a:rPr lang="en-US" dirty="0" err="1"/>
              <a:t>tất</a:t>
            </a:r>
            <a:r>
              <a:rPr lang="en-US" dirty="0"/>
              <a:t> </a:t>
            </a:r>
            <a:r>
              <a:rPr lang="en-US" dirty="0" err="1"/>
              <a:t>yếu</a:t>
            </a:r>
            <a:r>
              <a:rPr lang="en-US" dirty="0"/>
              <a:t> </a:t>
            </a:r>
            <a:r>
              <a:rPr lang="en-US" dirty="0" err="1"/>
              <a:t>đối</a:t>
            </a:r>
            <a:r>
              <a:rPr lang="en-US" dirty="0"/>
              <a:t> </a:t>
            </a:r>
            <a:r>
              <a:rPr lang="en-US" dirty="0" err="1"/>
              <a:t>với</a:t>
            </a:r>
            <a:r>
              <a:rPr lang="en-US" dirty="0"/>
              <a:t> </a:t>
            </a:r>
            <a:r>
              <a:rPr lang="en-US" dirty="0" err="1"/>
              <a:t>doanh</a:t>
            </a:r>
            <a:r>
              <a:rPr lang="en-US" dirty="0"/>
              <a:t> </a:t>
            </a:r>
            <a:r>
              <a:rPr lang="en-US" dirty="0" err="1"/>
              <a:t>nghiệp</a:t>
            </a:r>
            <a:r>
              <a:rPr lang="en-US"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4000">
                <a:solidFill>
                  <a:srgbClr val="002060"/>
                </a:solidFill>
                <a:latin typeface="Arial" panose="020B0604020202020204" pitchFamily="34" charset="0"/>
                <a:cs typeface="Arial" panose="020B0604020202020204" pitchFamily="34" charset="0"/>
              </a:rPr>
              <a:t>Các bước đăng ký</a:t>
            </a:r>
            <a:r>
              <a:rPr lang="en-US" sz="4000" dirty="0">
                <a:solidFill>
                  <a:srgbClr val="002060"/>
                </a:solidFill>
                <a:latin typeface="Arial" panose="020B0604020202020204" pitchFamily="34" charset="0"/>
                <a:cs typeface="Arial" panose="020B0604020202020204" pitchFamily="34" charset="0"/>
              </a:rPr>
              <a:t> </a:t>
            </a:r>
            <a:r>
              <a:rPr lang="en-US" sz="4000">
                <a:solidFill>
                  <a:srgbClr val="002060"/>
                </a:solidFill>
                <a:latin typeface="Arial" panose="020B0604020202020204" pitchFamily="34" charset="0"/>
                <a:cs typeface="Arial" panose="020B0604020202020204" pitchFamily="34" charset="0"/>
              </a:rPr>
              <a:t>logo thương hiệu  </a:t>
            </a:r>
            <a:endParaRPr lang="en-US" sz="40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err="1"/>
              <a:t>Mẫu</a:t>
            </a:r>
            <a:r>
              <a:rPr lang="en-US" dirty="0"/>
              <a:t> logo </a:t>
            </a:r>
            <a:r>
              <a:rPr lang="en-US" dirty="0" err="1"/>
              <a:t>độc</a:t>
            </a:r>
            <a:r>
              <a:rPr lang="en-US" dirty="0"/>
              <a:t> </a:t>
            </a:r>
            <a:r>
              <a:rPr lang="en-US" dirty="0" err="1"/>
              <a:t>quyền</a:t>
            </a:r>
            <a:endParaRPr lang="en-US" dirty="0"/>
          </a:p>
          <a:p>
            <a:r>
              <a:rPr lang="en-US" dirty="0"/>
              <a:t>Tờ </a:t>
            </a:r>
            <a:r>
              <a:rPr lang="en-US" dirty="0" err="1"/>
              <a:t>khai</a:t>
            </a:r>
            <a:r>
              <a:rPr lang="en-US" dirty="0"/>
              <a:t> </a:t>
            </a:r>
            <a:r>
              <a:rPr lang="en-US" dirty="0" err="1"/>
              <a:t>yêu</a:t>
            </a:r>
            <a:r>
              <a:rPr lang="en-US" dirty="0"/>
              <a:t> </a:t>
            </a:r>
            <a:r>
              <a:rPr lang="en-US" dirty="0" err="1"/>
              <a:t>cầu</a:t>
            </a:r>
            <a:r>
              <a:rPr lang="en-US" dirty="0"/>
              <a:t> </a:t>
            </a:r>
            <a:r>
              <a:rPr lang="en-US" dirty="0" err="1"/>
              <a:t>cấp</a:t>
            </a:r>
            <a:r>
              <a:rPr lang="en-US" dirty="0"/>
              <a:t> </a:t>
            </a:r>
            <a:r>
              <a:rPr lang="en-US" dirty="0" err="1"/>
              <a:t>giấy</a:t>
            </a:r>
            <a:r>
              <a:rPr lang="en-US" dirty="0"/>
              <a:t> </a:t>
            </a:r>
            <a:r>
              <a:rPr lang="en-US" dirty="0" err="1"/>
              <a:t>chứng</a:t>
            </a:r>
            <a:r>
              <a:rPr lang="en-US" dirty="0"/>
              <a:t> </a:t>
            </a:r>
            <a:r>
              <a:rPr lang="en-US" dirty="0" err="1"/>
              <a:t>nhận</a:t>
            </a:r>
            <a:r>
              <a:rPr lang="en-US" dirty="0"/>
              <a:t> </a:t>
            </a:r>
            <a:r>
              <a:rPr lang="en-US" dirty="0" err="1"/>
              <a:t>đăng</a:t>
            </a:r>
            <a:r>
              <a:rPr lang="en-US" dirty="0"/>
              <a:t> </a:t>
            </a:r>
            <a:r>
              <a:rPr lang="en-US" dirty="0" err="1"/>
              <a:t>ký</a:t>
            </a:r>
            <a:r>
              <a:rPr lang="en-US" dirty="0"/>
              <a:t> logo </a:t>
            </a:r>
            <a:r>
              <a:rPr lang="en-US" dirty="0" err="1"/>
              <a:t>độc</a:t>
            </a:r>
            <a:r>
              <a:rPr lang="en-US" dirty="0"/>
              <a:t> </a:t>
            </a:r>
            <a:r>
              <a:rPr lang="en-US" dirty="0" err="1"/>
              <a:t>quyền</a:t>
            </a:r>
            <a:r>
              <a:rPr lang="en-US" dirty="0"/>
              <a:t> (</a:t>
            </a:r>
            <a:r>
              <a:rPr lang="en-US" dirty="0" err="1"/>
              <a:t>theo</a:t>
            </a:r>
            <a:r>
              <a:rPr lang="en-US" dirty="0"/>
              <a:t> </a:t>
            </a:r>
            <a:r>
              <a:rPr lang="en-US" dirty="0" err="1"/>
              <a:t>mẫu</a:t>
            </a:r>
            <a:r>
              <a:rPr lang="en-US" dirty="0"/>
              <a:t>)</a:t>
            </a:r>
          </a:p>
          <a:p>
            <a:r>
              <a:rPr lang="en-US" dirty="0" err="1"/>
              <a:t>Giấy</a:t>
            </a:r>
            <a:r>
              <a:rPr lang="en-US" dirty="0"/>
              <a:t> </a:t>
            </a:r>
            <a:r>
              <a:rPr lang="en-US" dirty="0" err="1"/>
              <a:t>uỷ</a:t>
            </a:r>
            <a:r>
              <a:rPr lang="en-US" dirty="0"/>
              <a:t> </a:t>
            </a:r>
            <a:r>
              <a:rPr lang="en-US" dirty="0" err="1"/>
              <a:t>quyền</a:t>
            </a:r>
            <a:r>
              <a:rPr lang="en-US" dirty="0"/>
              <a:t> (</a:t>
            </a:r>
            <a:r>
              <a:rPr lang="en-US" dirty="0" err="1"/>
              <a:t>gửi</a:t>
            </a:r>
            <a:r>
              <a:rPr lang="en-US" dirty="0"/>
              <a:t> </a:t>
            </a:r>
            <a:r>
              <a:rPr lang="en-US" dirty="0" err="1"/>
              <a:t>lại</a:t>
            </a:r>
            <a:r>
              <a:rPr lang="en-US" dirty="0"/>
              <a:t> </a:t>
            </a:r>
            <a:r>
              <a:rPr lang="en-US" dirty="0" err="1"/>
              <a:t>cho</a:t>
            </a:r>
            <a:r>
              <a:rPr lang="en-US" dirty="0"/>
              <a:t> </a:t>
            </a:r>
            <a:r>
              <a:rPr lang="en-US" dirty="0" err="1"/>
              <a:t>khách</a:t>
            </a:r>
            <a:r>
              <a:rPr lang="en-US" dirty="0"/>
              <a:t> </a:t>
            </a:r>
            <a:r>
              <a:rPr lang="en-US" dirty="0" err="1"/>
              <a:t>hàng</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thông</a:t>
            </a:r>
            <a:r>
              <a:rPr lang="en-US" dirty="0"/>
              <a:t> tin </a:t>
            </a:r>
            <a:r>
              <a:rPr lang="en-US" dirty="0" err="1"/>
              <a:t>yêu</a:t>
            </a:r>
            <a:r>
              <a:rPr lang="en-US" dirty="0"/>
              <a:t> </a:t>
            </a:r>
            <a:r>
              <a:rPr lang="en-US" dirty="0" err="1"/>
              <a:t>cầu</a:t>
            </a:r>
            <a:r>
              <a:rPr lang="en-US" dirty="0"/>
              <a:t> </a:t>
            </a:r>
            <a:r>
              <a:rPr lang="en-US" dirty="0" err="1"/>
              <a:t>đăng</a:t>
            </a:r>
            <a:r>
              <a:rPr lang="en-US" dirty="0"/>
              <a:t> </a:t>
            </a:r>
            <a:r>
              <a:rPr lang="en-US" dirty="0" err="1"/>
              <a:t>ký</a:t>
            </a:r>
            <a:r>
              <a:rPr lang="en-US" dirty="0"/>
              <a:t>)</a:t>
            </a:r>
          </a:p>
          <a:p>
            <a:r>
              <a:rPr lang="en-US" dirty="0" err="1"/>
              <a:t>Phần</a:t>
            </a:r>
            <a:r>
              <a:rPr lang="en-US" dirty="0"/>
              <a:t> </a:t>
            </a:r>
            <a:r>
              <a:rPr lang="en-US" dirty="0" err="1"/>
              <a:t>danh</a:t>
            </a:r>
            <a:r>
              <a:rPr lang="en-US" dirty="0"/>
              <a:t> </a:t>
            </a:r>
            <a:r>
              <a:rPr lang="en-US" dirty="0" err="1"/>
              <a:t>mục</a:t>
            </a:r>
            <a:r>
              <a:rPr lang="en-US" dirty="0"/>
              <a:t> </a:t>
            </a:r>
            <a:r>
              <a:rPr lang="en-US" dirty="0" err="1"/>
              <a:t>các</a:t>
            </a:r>
            <a:r>
              <a:rPr lang="en-US" dirty="0"/>
              <a:t> </a:t>
            </a:r>
            <a:r>
              <a:rPr lang="en-US" dirty="0" err="1"/>
              <a:t>hàng</a:t>
            </a:r>
            <a:r>
              <a:rPr lang="en-US" dirty="0"/>
              <a:t> </a:t>
            </a:r>
            <a:r>
              <a:rPr lang="en-US" dirty="0" err="1"/>
              <a:t>hóa</a:t>
            </a:r>
            <a:r>
              <a:rPr lang="en-US" dirty="0"/>
              <a:t>, </a:t>
            </a:r>
            <a:r>
              <a:rPr lang="en-US" dirty="0" err="1"/>
              <a:t>dịch</a:t>
            </a:r>
            <a:r>
              <a:rPr lang="en-US" dirty="0"/>
              <a:t> </a:t>
            </a:r>
            <a:r>
              <a:rPr lang="en-US" dirty="0" err="1"/>
              <a:t>vụ</a:t>
            </a:r>
            <a:r>
              <a:rPr lang="en-US" dirty="0"/>
              <a:t> </a:t>
            </a:r>
            <a:r>
              <a:rPr lang="en-US" dirty="0" err="1"/>
              <a:t>mang</a:t>
            </a:r>
            <a:r>
              <a:rPr lang="en-US" dirty="0"/>
              <a:t> </a:t>
            </a:r>
            <a:r>
              <a:rPr lang="en-US" dirty="0" err="1"/>
              <a:t>nhãn</a:t>
            </a:r>
            <a:r>
              <a:rPr lang="en-US" dirty="0"/>
              <a:t> </a:t>
            </a:r>
            <a:r>
              <a:rPr lang="en-US" dirty="0" err="1"/>
              <a:t>hiệu</a:t>
            </a:r>
            <a:r>
              <a:rPr lang="en-US" dirty="0"/>
              <a:t> </a:t>
            </a:r>
            <a:r>
              <a:rPr lang="en-US" dirty="0" err="1"/>
              <a:t>trong</a:t>
            </a:r>
            <a:r>
              <a:rPr lang="en-US" dirty="0"/>
              <a:t> </a:t>
            </a:r>
            <a:r>
              <a:rPr lang="en-US" dirty="0" err="1"/>
              <a:t>tờ</a:t>
            </a:r>
            <a:r>
              <a:rPr lang="en-US" dirty="0"/>
              <a:t> </a:t>
            </a:r>
            <a:r>
              <a:rPr lang="en-US" dirty="0" err="1"/>
              <a:t>khai</a:t>
            </a:r>
            <a:r>
              <a:rPr lang="en-US" dirty="0"/>
              <a:t> </a:t>
            </a:r>
            <a:r>
              <a:rPr lang="en-US" dirty="0" err="1"/>
              <a:t>phải</a:t>
            </a:r>
            <a:r>
              <a:rPr lang="en-US" dirty="0"/>
              <a:t> </a:t>
            </a:r>
            <a:r>
              <a:rPr lang="en-US" dirty="0" err="1"/>
              <a:t>được</a:t>
            </a:r>
            <a:r>
              <a:rPr lang="en-US" dirty="0"/>
              <a:t> </a:t>
            </a:r>
            <a:r>
              <a:rPr lang="en-US" dirty="0" err="1"/>
              <a:t>liệt</a:t>
            </a:r>
            <a:r>
              <a:rPr lang="en-US" dirty="0"/>
              <a:t> </a:t>
            </a:r>
            <a:r>
              <a:rPr lang="en-US" dirty="0" err="1"/>
              <a:t>kê</a:t>
            </a:r>
            <a:r>
              <a:rPr lang="en-US" dirty="0"/>
              <a:t> </a:t>
            </a:r>
            <a:r>
              <a:rPr lang="en-US" dirty="0" err="1"/>
              <a:t>rõ</a:t>
            </a:r>
            <a:r>
              <a:rPr lang="en-US" dirty="0"/>
              <a:t> </a:t>
            </a:r>
            <a:r>
              <a:rPr lang="en-US" dirty="0" err="1"/>
              <a:t>ràng</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dịch</a:t>
            </a:r>
            <a:r>
              <a:rPr lang="en-US" dirty="0"/>
              <a:t> </a:t>
            </a:r>
            <a:r>
              <a:rPr lang="en-US" dirty="0" err="1"/>
              <a:t>vụ</a:t>
            </a:r>
            <a:r>
              <a:rPr lang="en-US" dirty="0"/>
              <a:t> </a:t>
            </a:r>
            <a:r>
              <a:rPr lang="en-US" dirty="0" err="1"/>
              <a:t>mang</a:t>
            </a:r>
            <a:r>
              <a:rPr lang="en-US" dirty="0"/>
              <a:t> </a:t>
            </a:r>
            <a:r>
              <a:rPr lang="en-US" dirty="0" err="1"/>
              <a:t>nhãn</a:t>
            </a:r>
            <a:r>
              <a:rPr lang="en-US" dirty="0"/>
              <a:t> </a:t>
            </a:r>
            <a:r>
              <a:rPr lang="en-US" dirty="0" err="1"/>
              <a:t>hiệu</a:t>
            </a:r>
            <a:r>
              <a:rPr lang="en-US" dirty="0"/>
              <a:t> (logo) </a:t>
            </a:r>
            <a:r>
              <a:rPr lang="en-US" dirty="0" err="1"/>
              <a:t>và</a:t>
            </a:r>
            <a:r>
              <a:rPr lang="en-US" dirty="0"/>
              <a:t> </a:t>
            </a:r>
            <a:r>
              <a:rPr lang="en-US" dirty="0" err="1"/>
              <a:t>phải</a:t>
            </a:r>
            <a:r>
              <a:rPr lang="en-US" dirty="0"/>
              <a:t> </a:t>
            </a:r>
            <a:r>
              <a:rPr lang="en-US" dirty="0" err="1"/>
              <a:t>được</a:t>
            </a:r>
            <a:r>
              <a:rPr lang="en-US" dirty="0"/>
              <a:t> </a:t>
            </a:r>
            <a:r>
              <a:rPr lang="en-US" dirty="0" err="1"/>
              <a:t>phân</a:t>
            </a:r>
            <a:r>
              <a:rPr lang="en-US" dirty="0"/>
              <a:t> </a:t>
            </a:r>
            <a:r>
              <a:rPr lang="en-US" dirty="0" err="1"/>
              <a:t>nhóm</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Bảng</a:t>
            </a:r>
            <a:r>
              <a:rPr lang="en-US" dirty="0"/>
              <a:t> </a:t>
            </a:r>
            <a:r>
              <a:rPr lang="en-US" dirty="0" err="1"/>
              <a:t>phân</a:t>
            </a:r>
            <a:r>
              <a:rPr lang="en-US" dirty="0"/>
              <a:t> </a:t>
            </a:r>
            <a:r>
              <a:rPr lang="en-US" dirty="0" err="1"/>
              <a:t>loại</a:t>
            </a:r>
            <a:r>
              <a:rPr lang="en-US" dirty="0"/>
              <a:t> </a:t>
            </a:r>
            <a:r>
              <a:rPr lang="en-US" dirty="0" err="1"/>
              <a:t>quốc</a:t>
            </a:r>
            <a:r>
              <a:rPr lang="en-US" dirty="0"/>
              <a:t> </a:t>
            </a:r>
            <a:r>
              <a:rPr lang="en-US" dirty="0" err="1"/>
              <a:t>tế</a:t>
            </a:r>
            <a:r>
              <a:rPr lang="en-US" dirty="0"/>
              <a:t> </a:t>
            </a:r>
            <a:r>
              <a:rPr lang="en-US" dirty="0" err="1"/>
              <a:t>các</a:t>
            </a:r>
            <a:r>
              <a:rPr lang="en-US" dirty="0"/>
              <a:t> </a:t>
            </a:r>
            <a:r>
              <a:rPr lang="en-US" dirty="0" err="1"/>
              <a:t>hàng</a:t>
            </a:r>
            <a:r>
              <a:rPr lang="en-US" dirty="0"/>
              <a:t> </a:t>
            </a:r>
            <a:r>
              <a:rPr lang="en-US" dirty="0" err="1"/>
              <a:t>hóa</a:t>
            </a:r>
            <a:r>
              <a:rPr lang="en-US" dirty="0"/>
              <a:t>, </a:t>
            </a:r>
            <a:r>
              <a:rPr lang="en-US" dirty="0" err="1"/>
              <a:t>dịch</a:t>
            </a:r>
            <a:r>
              <a:rPr lang="en-US" dirty="0"/>
              <a:t> </a:t>
            </a:r>
            <a:r>
              <a:rPr lang="en-US" dirty="0" err="1"/>
              <a:t>vụ</a:t>
            </a:r>
            <a:r>
              <a:rPr lang="en-US" dirty="0"/>
              <a:t> </a:t>
            </a:r>
            <a:r>
              <a:rPr lang="en-US" dirty="0" err="1"/>
              <a:t>theo</a:t>
            </a:r>
            <a:r>
              <a:rPr lang="en-US" dirty="0"/>
              <a:t> </a:t>
            </a:r>
            <a:r>
              <a:rPr lang="en-US" dirty="0" err="1"/>
              <a:t>Thỏa</a:t>
            </a:r>
            <a:r>
              <a:rPr lang="en-US" dirty="0"/>
              <a:t> </a:t>
            </a:r>
            <a:r>
              <a:rPr lang="en-US" dirty="0" err="1"/>
              <a:t>ước</a:t>
            </a:r>
            <a:r>
              <a:rPr lang="en-US" dirty="0"/>
              <a:t> Nice.</a:t>
            </a:r>
          </a:p>
          <a:p>
            <a:r>
              <a:rPr lang="en-US" dirty="0"/>
              <a:t>Theo </a:t>
            </a:r>
            <a:r>
              <a:rPr lang="en-US" dirty="0" err="1"/>
              <a:t>luật</a:t>
            </a:r>
            <a:r>
              <a:rPr lang="en-US" dirty="0"/>
              <a:t> </a:t>
            </a:r>
            <a:r>
              <a:rPr lang="en-US" dirty="0" err="1"/>
              <a:t>định</a:t>
            </a:r>
            <a:r>
              <a:rPr lang="en-US" dirty="0"/>
              <a:t>, </a:t>
            </a:r>
            <a:r>
              <a:rPr lang="en-US" dirty="0" err="1"/>
              <a:t>thời</a:t>
            </a:r>
            <a:r>
              <a:rPr lang="en-US" dirty="0"/>
              <a:t> </a:t>
            </a:r>
            <a:r>
              <a:rPr lang="en-US" dirty="0" err="1"/>
              <a:t>gian</a:t>
            </a:r>
            <a:r>
              <a:rPr lang="en-US" dirty="0"/>
              <a:t> </a:t>
            </a:r>
            <a:r>
              <a:rPr lang="en-US" dirty="0" err="1"/>
              <a:t>kể</a:t>
            </a:r>
            <a:r>
              <a:rPr lang="en-US" dirty="0"/>
              <a:t> </a:t>
            </a:r>
            <a:r>
              <a:rPr lang="en-US" dirty="0" err="1"/>
              <a:t>từ</a:t>
            </a:r>
            <a:r>
              <a:rPr lang="en-US" dirty="0"/>
              <a:t> </a:t>
            </a:r>
            <a:r>
              <a:rPr lang="en-US" dirty="0" err="1"/>
              <a:t>khi</a:t>
            </a:r>
            <a:r>
              <a:rPr lang="en-US" dirty="0"/>
              <a:t> </a:t>
            </a:r>
            <a:r>
              <a:rPr lang="en-US" dirty="0" err="1"/>
              <a:t>nộp</a:t>
            </a:r>
            <a:r>
              <a:rPr lang="en-US" dirty="0"/>
              <a:t> </a:t>
            </a:r>
            <a:r>
              <a:rPr lang="en-US" dirty="0" err="1"/>
              <a:t>đơn</a:t>
            </a:r>
            <a:r>
              <a:rPr lang="en-US" dirty="0"/>
              <a:t> </a:t>
            </a:r>
            <a:r>
              <a:rPr lang="en-US" dirty="0" err="1"/>
              <a:t>đến</a:t>
            </a:r>
            <a:r>
              <a:rPr lang="en-US" dirty="0"/>
              <a:t> </a:t>
            </a:r>
            <a:r>
              <a:rPr lang="en-US" dirty="0" err="1"/>
              <a:t>khi</a:t>
            </a:r>
            <a:r>
              <a:rPr lang="en-US" dirty="0"/>
              <a:t> </a:t>
            </a:r>
            <a:r>
              <a:rPr lang="en-US" dirty="0" err="1"/>
              <a:t>được</a:t>
            </a:r>
            <a:r>
              <a:rPr lang="en-US" dirty="0"/>
              <a:t> </a:t>
            </a:r>
            <a:r>
              <a:rPr lang="en-US" dirty="0" err="1"/>
              <a:t>cấp</a:t>
            </a:r>
            <a:r>
              <a:rPr lang="en-US" dirty="0"/>
              <a:t> </a:t>
            </a:r>
            <a:r>
              <a:rPr lang="en-US" dirty="0" err="1"/>
              <a:t>Giấy</a:t>
            </a:r>
            <a:r>
              <a:rPr lang="en-US" dirty="0"/>
              <a:t> </a:t>
            </a:r>
            <a:r>
              <a:rPr lang="en-US" dirty="0" err="1"/>
              <a:t>chứng</a:t>
            </a:r>
            <a:r>
              <a:rPr lang="en-US" dirty="0"/>
              <a:t> </a:t>
            </a:r>
            <a:r>
              <a:rPr lang="en-US" dirty="0" err="1"/>
              <a:t>nhận</a:t>
            </a:r>
            <a:r>
              <a:rPr lang="en-US" dirty="0"/>
              <a:t> </a:t>
            </a:r>
            <a:r>
              <a:rPr lang="en-US" dirty="0" err="1"/>
              <a:t>đăng</a:t>
            </a:r>
            <a:r>
              <a:rPr lang="en-US" dirty="0"/>
              <a:t> </a:t>
            </a:r>
            <a:r>
              <a:rPr lang="en-US" dirty="0" err="1"/>
              <a:t>ký</a:t>
            </a:r>
            <a:r>
              <a:rPr lang="en-US" dirty="0"/>
              <a:t> </a:t>
            </a:r>
            <a:r>
              <a:rPr lang="en-US" dirty="0" err="1"/>
              <a:t>nhãn</a:t>
            </a:r>
            <a:r>
              <a:rPr lang="en-US" dirty="0"/>
              <a:t> </a:t>
            </a:r>
            <a:r>
              <a:rPr lang="en-US" dirty="0" err="1"/>
              <a:t>hiệu</a:t>
            </a:r>
            <a:r>
              <a:rPr lang="en-US" dirty="0"/>
              <a:t> (logo) </a:t>
            </a:r>
            <a:r>
              <a:rPr lang="en-US" dirty="0" err="1"/>
              <a:t>là</a:t>
            </a:r>
            <a:r>
              <a:rPr lang="en-US" dirty="0"/>
              <a:t> </a:t>
            </a:r>
            <a:r>
              <a:rPr lang="en-US" dirty="0" err="1"/>
              <a:t>khoảng</a:t>
            </a:r>
            <a:r>
              <a:rPr lang="en-US" dirty="0"/>
              <a:t> 10 </a:t>
            </a:r>
            <a:r>
              <a:rPr lang="en-US" dirty="0" err="1"/>
              <a:t>đến</a:t>
            </a:r>
            <a:r>
              <a:rPr lang="en-US" dirty="0"/>
              <a:t> 12 </a:t>
            </a:r>
            <a:r>
              <a:rPr lang="en-US" dirty="0" err="1"/>
              <a:t>tháng</a:t>
            </a:r>
            <a:r>
              <a:rPr lang="en-US" dirty="0"/>
              <a:t> (</a:t>
            </a:r>
            <a:r>
              <a:rPr lang="en-US" dirty="0" err="1"/>
              <a:t>với</a:t>
            </a:r>
            <a:r>
              <a:rPr lang="en-US" dirty="0"/>
              <a:t> </a:t>
            </a:r>
            <a:r>
              <a:rPr lang="en-US" dirty="0" err="1"/>
              <a:t>điều</a:t>
            </a:r>
            <a:r>
              <a:rPr lang="en-US" dirty="0"/>
              <a:t> </a:t>
            </a:r>
            <a:r>
              <a:rPr lang="en-US" dirty="0" err="1"/>
              <a:t>kiện</a:t>
            </a:r>
            <a:r>
              <a:rPr lang="en-US" dirty="0"/>
              <a:t> </a:t>
            </a:r>
            <a:r>
              <a:rPr lang="en-US" dirty="0" err="1"/>
              <a:t>là</a:t>
            </a:r>
            <a:r>
              <a:rPr lang="en-US" dirty="0"/>
              <a:t> logo </a:t>
            </a:r>
            <a:r>
              <a:rPr lang="en-US" dirty="0" err="1"/>
              <a:t>đáp</a:t>
            </a:r>
            <a:r>
              <a:rPr lang="en-US" dirty="0"/>
              <a:t> </a:t>
            </a:r>
            <a:r>
              <a:rPr lang="en-US" dirty="0" err="1"/>
              <a:t>ứng</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bảo</a:t>
            </a:r>
            <a:r>
              <a:rPr lang="en-US" dirty="0"/>
              <a:t> </a:t>
            </a:r>
            <a:r>
              <a:rPr lang="en-US" dirty="0" err="1"/>
              <a:t>hộ</a:t>
            </a:r>
            <a:r>
              <a:rPr lang="en-US" dirty="0"/>
              <a:t> </a:t>
            </a:r>
            <a:r>
              <a:rPr lang="en-US" dirty="0" err="1"/>
              <a:t>dưới</a:t>
            </a:r>
            <a:r>
              <a:rPr lang="en-US" dirty="0"/>
              <a:t> </a:t>
            </a:r>
            <a:r>
              <a:rPr lang="en-US" dirty="0" err="1"/>
              <a:t>danh</a:t>
            </a:r>
            <a:r>
              <a:rPr lang="en-US" dirty="0"/>
              <a:t> </a:t>
            </a:r>
            <a:r>
              <a:rPr lang="en-US" dirty="0" err="1"/>
              <a:t>nghĩa</a:t>
            </a:r>
            <a:r>
              <a:rPr lang="en-US" dirty="0"/>
              <a:t> </a:t>
            </a:r>
            <a:r>
              <a:rPr lang="en-US" dirty="0" err="1"/>
              <a:t>nhãn</a:t>
            </a:r>
            <a:r>
              <a:rPr lang="en-US" dirty="0"/>
              <a:t> </a:t>
            </a:r>
            <a:r>
              <a:rPr lang="en-US" dirty="0" err="1"/>
              <a:t>hiệu</a:t>
            </a:r>
            <a:r>
              <a:rPr lang="en-US" dirty="0"/>
              <a:t> </a:t>
            </a:r>
            <a:r>
              <a:rPr lang="en-US" dirty="0" err="1"/>
              <a:t>và</a:t>
            </a:r>
            <a:r>
              <a:rPr lang="en-US" dirty="0"/>
              <a:t> </a:t>
            </a:r>
            <a:r>
              <a:rPr lang="en-US" dirty="0" err="1"/>
              <a:t>đơn</a:t>
            </a:r>
            <a:r>
              <a:rPr lang="en-US" dirty="0"/>
              <a:t> </a:t>
            </a:r>
            <a:r>
              <a:rPr lang="en-US" dirty="0" err="1"/>
              <a:t>đăng</a:t>
            </a:r>
            <a:r>
              <a:rPr lang="en-US" dirty="0"/>
              <a:t> </a:t>
            </a:r>
            <a:r>
              <a:rPr lang="en-US" dirty="0" err="1"/>
              <a:t>ký</a:t>
            </a:r>
            <a:r>
              <a:rPr lang="en-US" dirty="0"/>
              <a:t> </a:t>
            </a:r>
            <a:r>
              <a:rPr lang="en-US" dirty="0" err="1"/>
              <a:t>nhãn</a:t>
            </a:r>
            <a:r>
              <a:rPr lang="en-US" dirty="0"/>
              <a:t> </a:t>
            </a:r>
            <a:r>
              <a:rPr lang="en-US" dirty="0" err="1"/>
              <a:t>hiệu</a:t>
            </a:r>
            <a:r>
              <a:rPr lang="en-US" dirty="0"/>
              <a:t> </a:t>
            </a:r>
            <a:r>
              <a:rPr lang="en-US" dirty="0" err="1"/>
              <a:t>không</a:t>
            </a:r>
            <a:r>
              <a:rPr lang="en-US" dirty="0"/>
              <a:t> </a:t>
            </a:r>
            <a:r>
              <a:rPr lang="en-US" dirty="0" err="1"/>
              <a:t>bị</a:t>
            </a:r>
            <a:r>
              <a:rPr lang="en-US" dirty="0"/>
              <a:t> </a:t>
            </a:r>
            <a:r>
              <a:rPr lang="en-US" dirty="0" err="1"/>
              <a:t>sửa</a:t>
            </a:r>
            <a:r>
              <a:rPr lang="en-US" dirty="0"/>
              <a:t> </a:t>
            </a:r>
            <a:r>
              <a:rPr lang="en-US" dirty="0" err="1"/>
              <a:t>đổi</a:t>
            </a:r>
            <a:r>
              <a:rPr lang="en-US" dirty="0"/>
              <a:t>, </a:t>
            </a:r>
            <a:r>
              <a:rPr lang="en-US" dirty="0" err="1"/>
              <a:t>bổ</a:t>
            </a:r>
            <a:r>
              <a:rPr lang="en-US" dirty="0"/>
              <a:t> sung </a:t>
            </a:r>
            <a:r>
              <a:rPr lang="en-US" dirty="0" err="1"/>
              <a:t>hoặc</a:t>
            </a:r>
            <a:r>
              <a:rPr lang="en-US" dirty="0"/>
              <a:t> </a:t>
            </a:r>
            <a:r>
              <a:rPr lang="en-US" dirty="0" err="1"/>
              <a:t>bị</a:t>
            </a:r>
            <a:r>
              <a:rPr lang="en-US" dirty="0"/>
              <a:t> </a:t>
            </a:r>
            <a:r>
              <a:rPr lang="en-US" dirty="0" err="1"/>
              <a:t>phản</a:t>
            </a:r>
            <a:r>
              <a:rPr lang="en-US" dirty="0"/>
              <a:t> </a:t>
            </a:r>
            <a:r>
              <a:rPr lang="en-US" dirty="0" err="1"/>
              <a:t>đối</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257" y="1850572"/>
            <a:ext cx="7772400" cy="1362075"/>
          </a:xfrm>
        </p:spPr>
        <p:txBody>
          <a:bodyPr vert="horz" lIns="91440" tIns="45720" rIns="91440" bIns="45720" rtlCol="0" anchor="ctr">
            <a:noAutofit/>
          </a:bodyPr>
          <a:lstStyle/>
          <a:p>
            <a:pPr algn="ctr"/>
            <a:r>
              <a:rPr lang="en-GB" sz="4000" dirty="0" err="1">
                <a:solidFill>
                  <a:srgbClr val="002060"/>
                </a:solidFill>
                <a:latin typeface="Arial" panose="020B0604020202020204" pitchFamily="34" charset="0"/>
                <a:cs typeface="Arial" panose="020B0604020202020204" pitchFamily="34" charset="0"/>
              </a:rPr>
              <a:t>Thảo</a:t>
            </a:r>
            <a:r>
              <a:rPr lang="en-GB" sz="4000" dirty="0">
                <a:solidFill>
                  <a:srgbClr val="002060"/>
                </a:solidFill>
                <a:latin typeface="Arial" panose="020B0604020202020204" pitchFamily="34" charset="0"/>
                <a:cs typeface="Arial" panose="020B0604020202020204" pitchFamily="34" charset="0"/>
              </a:rPr>
              <a:t> </a:t>
            </a:r>
            <a:r>
              <a:rPr lang="en-GB" sz="4000" dirty="0" err="1">
                <a:solidFill>
                  <a:srgbClr val="002060"/>
                </a:solidFill>
                <a:latin typeface="Arial" panose="020B0604020202020204" pitchFamily="34" charset="0"/>
                <a:cs typeface="Arial" panose="020B0604020202020204" pitchFamily="34" charset="0"/>
              </a:rPr>
              <a:t>luận</a:t>
            </a:r>
            <a:r>
              <a:rPr lang="en-GB" sz="4000" dirty="0">
                <a:solidFill>
                  <a:srgbClr val="002060"/>
                </a:solidFill>
                <a:latin typeface="Arial" panose="020B0604020202020204" pitchFamily="34" charset="0"/>
                <a:cs typeface="Arial" panose="020B0604020202020204" pitchFamily="34" charset="0"/>
              </a:rPr>
              <a:t> ???</a:t>
            </a:r>
            <a:endParaRPr lang="en-US" sz="4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508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59971" y="283029"/>
            <a:ext cx="8610600" cy="992188"/>
          </a:xfrm>
        </p:spPr>
        <p:txBody>
          <a:bodyPr>
            <a:normAutofit/>
          </a:bodyPr>
          <a:lstStyle/>
          <a:p>
            <a:pPr eaLnBrk="1" hangingPunct="1"/>
            <a:r>
              <a:rPr lang="en-US" altLang="en-US" sz="4000" dirty="0" err="1">
                <a:solidFill>
                  <a:srgbClr val="002060"/>
                </a:solidFill>
                <a:latin typeface="Arial" panose="020B0604020202020204" pitchFamily="34" charset="0"/>
                <a:cs typeface="Arial" panose="020B0604020202020204" pitchFamily="34" charset="0"/>
              </a:rPr>
              <a:t>Mục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tiêu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của</a:t>
            </a:r>
            <a:r>
              <a:rPr lang="en-US" altLang="en-US" sz="4000" dirty="0">
                <a:solidFill>
                  <a:srgbClr val="002060"/>
                </a:solidFill>
                <a:latin typeface="Arial" panose="020B0604020202020204" pitchFamily="34" charset="0"/>
                <a:cs typeface="Arial" panose="020B0604020202020204" pitchFamily="34" charset="0"/>
              </a:rPr>
              <a:t> CNTT</a:t>
            </a:r>
          </a:p>
        </p:txBody>
      </p:sp>
      <p:sp>
        <p:nvSpPr>
          <p:cNvPr id="9219" name="Rectangle 3"/>
          <p:cNvSpPr>
            <a:spLocks noGrp="1" noChangeArrowheads="1"/>
          </p:cNvSpPr>
          <p:nvPr>
            <p:ph type="body" idx="1"/>
          </p:nvPr>
        </p:nvSpPr>
        <p:spPr>
          <a:xfrm>
            <a:off x="859971" y="1578429"/>
            <a:ext cx="8458200" cy="4800600"/>
          </a:xfrm>
        </p:spPr>
        <p:txBody>
          <a:bodyPr/>
          <a:lstStyle/>
          <a:p>
            <a:pPr marL="0" indent="0" algn="just">
              <a:buNone/>
              <a:defRPr/>
            </a:pPr>
            <a:r>
              <a:rPr lang="en-US" dirty="0" err="1"/>
              <a:t>Giải</a:t>
            </a:r>
            <a:r>
              <a:rPr lang="en-US" dirty="0"/>
              <a:t> </a:t>
            </a:r>
            <a:r>
              <a:rPr lang="en-US" dirty="0" err="1"/>
              <a:t>thích</a:t>
            </a:r>
            <a:r>
              <a:rPr lang="en-US" dirty="0"/>
              <a:t> </a:t>
            </a:r>
            <a:r>
              <a:rPr lang="en-US" dirty="0" err="1"/>
              <a:t>mục</a:t>
            </a:r>
            <a:r>
              <a:rPr lang="en-US" dirty="0"/>
              <a:t> </a:t>
            </a:r>
            <a:r>
              <a:rPr lang="en-US" dirty="0" err="1"/>
              <a:t>tiêu</a:t>
            </a:r>
            <a:r>
              <a:rPr lang="en-US" dirty="0"/>
              <a:t>:</a:t>
            </a:r>
          </a:p>
          <a:p>
            <a:pPr marL="457200" indent="-457200" algn="just">
              <a:buFontTx/>
              <a:buChar char="-"/>
              <a:defRPr/>
            </a:pPr>
            <a:r>
              <a:rPr lang="en-US" dirty="0" err="1"/>
              <a:t>Được</a:t>
            </a:r>
            <a:r>
              <a:rPr lang="en-US" dirty="0"/>
              <a:t> </a:t>
            </a:r>
            <a:r>
              <a:rPr lang="vi-VN" dirty="0"/>
              <a:t>ứng dụng rộng rãi trong mọi lĩnh vực</a:t>
            </a:r>
            <a:endParaRPr lang="en-US" dirty="0"/>
          </a:p>
          <a:p>
            <a:pPr marL="0" indent="0" algn="just">
              <a:defRPr/>
            </a:pPr>
            <a:endParaRPr lang="en-US" dirty="0"/>
          </a:p>
          <a:p>
            <a:pPr marL="0" indent="0" algn="just">
              <a:buNone/>
              <a:defRPr/>
            </a:pPr>
            <a:r>
              <a:rPr lang="en-US" dirty="0"/>
              <a:t>    </a:t>
            </a:r>
          </a:p>
          <a:p>
            <a:pPr algn="just">
              <a:defRPr/>
            </a:pPr>
            <a:endParaRPr lang="en-US" dirty="0"/>
          </a:p>
        </p:txBody>
      </p:sp>
    </p:spTree>
    <p:extLst>
      <p:ext uri="{BB962C8B-B14F-4D97-AF65-F5344CB8AC3E}">
        <p14:creationId xmlns:p14="http://schemas.microsoft.com/office/powerpoint/2010/main" val="175288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81742" y="303212"/>
            <a:ext cx="8610600" cy="992188"/>
          </a:xfrm>
        </p:spPr>
        <p:txBody>
          <a:bodyPr/>
          <a:lstStyle/>
          <a:p>
            <a:pPr eaLnBrk="1" hangingPunct="1"/>
            <a:r>
              <a:rPr lang="en-US" altLang="en-US" b="1" dirty="0" err="1">
                <a:solidFill>
                  <a:srgbClr val="002060"/>
                </a:solidFill>
                <a:latin typeface="Times New Roman" pitchFamily="18" charset="0"/>
              </a:rPr>
              <a:t>Mục</a:t>
            </a:r>
            <a:r>
              <a:rPr lang="en-US" altLang="en-US" b="1" dirty="0">
                <a:solidFill>
                  <a:srgbClr val="002060"/>
                </a:solidFill>
                <a:latin typeface="Times New Roman" pitchFamily="18" charset="0"/>
              </a:rPr>
              <a:t> </a:t>
            </a:r>
            <a:r>
              <a:rPr lang="en-US" altLang="en-US" b="1" dirty="0" err="1">
                <a:solidFill>
                  <a:srgbClr val="002060"/>
                </a:solidFill>
                <a:latin typeface="Times New Roman" pitchFamily="18" charset="0"/>
              </a:rPr>
              <a:t>tiêu</a:t>
            </a:r>
            <a:r>
              <a:rPr lang="en-US" altLang="en-US" b="1" dirty="0">
                <a:solidFill>
                  <a:srgbClr val="002060"/>
                </a:solidFill>
                <a:latin typeface="Times New Roman" pitchFamily="18" charset="0"/>
              </a:rPr>
              <a:t> </a:t>
            </a:r>
            <a:r>
              <a:rPr lang="en-US" altLang="en-US" b="1" dirty="0" err="1">
                <a:solidFill>
                  <a:srgbClr val="002060"/>
                </a:solidFill>
                <a:latin typeface="Times New Roman" pitchFamily="18" charset="0"/>
              </a:rPr>
              <a:t>của</a:t>
            </a:r>
            <a:r>
              <a:rPr lang="en-US" altLang="en-US" b="1" dirty="0">
                <a:solidFill>
                  <a:srgbClr val="002060"/>
                </a:solidFill>
                <a:latin typeface="Times New Roman" pitchFamily="18" charset="0"/>
              </a:rPr>
              <a:t> CNTT</a:t>
            </a:r>
            <a:endParaRPr lang="en-US" altLang="en-US" b="1" dirty="0">
              <a:solidFill>
                <a:srgbClr val="002060"/>
              </a:solidFill>
            </a:endParaRPr>
          </a:p>
        </p:txBody>
      </p:sp>
      <p:sp>
        <p:nvSpPr>
          <p:cNvPr id="9219" name="Rectangle 3"/>
          <p:cNvSpPr>
            <a:spLocks noGrp="1" noChangeArrowheads="1"/>
          </p:cNvSpPr>
          <p:nvPr>
            <p:ph type="body" idx="1"/>
          </p:nvPr>
        </p:nvSpPr>
        <p:spPr>
          <a:xfrm>
            <a:off x="881741" y="1600200"/>
            <a:ext cx="10515601" cy="4800600"/>
          </a:xfrm>
        </p:spPr>
        <p:txBody>
          <a:bodyPr/>
          <a:lstStyle/>
          <a:p>
            <a:pPr marL="0" indent="0" algn="just">
              <a:buNone/>
              <a:defRPr/>
            </a:pPr>
            <a:r>
              <a:rPr lang="en-US" b="1" dirty="0" err="1"/>
              <a:t>Giải</a:t>
            </a:r>
            <a:r>
              <a:rPr lang="en-US" b="1" dirty="0"/>
              <a:t> </a:t>
            </a:r>
            <a:r>
              <a:rPr lang="en-US" b="1" dirty="0" err="1"/>
              <a:t>thích</a:t>
            </a:r>
            <a:r>
              <a:rPr lang="en-US" b="1" dirty="0"/>
              <a:t> </a:t>
            </a:r>
            <a:r>
              <a:rPr lang="en-US" b="1" dirty="0" err="1"/>
              <a:t>mục</a:t>
            </a:r>
            <a:r>
              <a:rPr lang="en-US" b="1" dirty="0"/>
              <a:t> </a:t>
            </a:r>
            <a:r>
              <a:rPr lang="en-US" b="1" dirty="0" err="1"/>
              <a:t>tiêu</a:t>
            </a:r>
            <a:r>
              <a:rPr lang="en-US" dirty="0"/>
              <a:t>:</a:t>
            </a:r>
          </a:p>
          <a:p>
            <a:pPr marL="457200" indent="-457200" algn="just">
              <a:buFontTx/>
              <a:buChar char="-"/>
              <a:defRPr/>
            </a:pPr>
            <a:r>
              <a:rPr lang="en-US" dirty="0"/>
              <a:t>T</a:t>
            </a:r>
            <a:r>
              <a:rPr lang="vi-VN" dirty="0"/>
              <a:t>rở thành một trong những yếu tố quan trọng của sự phát triển kinh tế - xã hội</a:t>
            </a:r>
            <a:r>
              <a:rPr lang="en-US" dirty="0"/>
              <a:t>.</a:t>
            </a:r>
          </a:p>
          <a:p>
            <a:pPr marL="457200" indent="-457200" algn="just">
              <a:buFontTx/>
              <a:buChar char="-"/>
              <a:defRPr/>
            </a:pPr>
            <a:endParaRPr lang="en-US" dirty="0"/>
          </a:p>
          <a:p>
            <a:pPr marL="0" indent="0" algn="just">
              <a:buNone/>
              <a:defRPr/>
            </a:pPr>
            <a:r>
              <a:rPr lang="en-US" dirty="0"/>
              <a:t>    </a:t>
            </a:r>
          </a:p>
        </p:txBody>
      </p:sp>
      <p:sp>
        <p:nvSpPr>
          <p:cNvPr id="3" name="Rounded Rectangle 2">
            <a:hlinkClick r:id="rId2"/>
          </p:cNvPr>
          <p:cNvSpPr/>
          <p:nvPr/>
        </p:nvSpPr>
        <p:spPr>
          <a:xfrm>
            <a:off x="7848600" y="58674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Phóng</a:t>
            </a:r>
            <a:r>
              <a:rPr lang="en-US" dirty="0"/>
              <a:t> </a:t>
            </a:r>
            <a:r>
              <a:rPr lang="en-US" dirty="0" err="1"/>
              <a:t>sự</a:t>
            </a:r>
            <a:endParaRPr lang="en-US" dirty="0"/>
          </a:p>
        </p:txBody>
      </p:sp>
    </p:spTree>
    <p:extLst>
      <p:ext uri="{BB962C8B-B14F-4D97-AF65-F5344CB8AC3E}">
        <p14:creationId xmlns:p14="http://schemas.microsoft.com/office/powerpoint/2010/main" val="204452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4400" y="261257"/>
            <a:ext cx="8610600" cy="992188"/>
          </a:xfrm>
        </p:spPr>
        <p:txBody>
          <a:bodyPr>
            <a:normAutofit/>
          </a:bodyPr>
          <a:lstStyle/>
          <a:p>
            <a:pPr eaLnBrk="1" hangingPunct="1"/>
            <a:r>
              <a:rPr lang="en-US" altLang="en-US" sz="4000" dirty="0" err="1">
                <a:solidFill>
                  <a:srgbClr val="002060"/>
                </a:solidFill>
                <a:latin typeface="Arial" panose="020B0604020202020204" pitchFamily="34" charset="0"/>
                <a:cs typeface="Arial" panose="020B0604020202020204" pitchFamily="34" charset="0"/>
              </a:rPr>
              <a:t>Mục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tiêu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của</a:t>
            </a:r>
            <a:r>
              <a:rPr lang="en-US" altLang="en-US" sz="4000" dirty="0">
                <a:solidFill>
                  <a:srgbClr val="002060"/>
                </a:solidFill>
                <a:latin typeface="Arial" panose="020B0604020202020204" pitchFamily="34" charset="0"/>
                <a:cs typeface="Arial" panose="020B0604020202020204" pitchFamily="34" charset="0"/>
              </a:rPr>
              <a:t> CNTT</a:t>
            </a:r>
          </a:p>
        </p:txBody>
      </p:sp>
      <p:sp>
        <p:nvSpPr>
          <p:cNvPr id="7171" name="Rectangle 3"/>
          <p:cNvSpPr>
            <a:spLocks noGrp="1" noChangeArrowheads="1"/>
          </p:cNvSpPr>
          <p:nvPr>
            <p:ph type="body" idx="1"/>
          </p:nvPr>
        </p:nvSpPr>
        <p:spPr>
          <a:xfrm>
            <a:off x="914400" y="1600200"/>
            <a:ext cx="8458200" cy="4800600"/>
          </a:xfrm>
        </p:spPr>
        <p:txBody>
          <a:bodyPr/>
          <a:lstStyle/>
          <a:p>
            <a:pPr marL="0" indent="0" algn="just">
              <a:buNone/>
            </a:pPr>
            <a:r>
              <a:rPr lang="en-US" altLang="en-US" dirty="0" err="1"/>
              <a:t>Giải</a:t>
            </a:r>
            <a:r>
              <a:rPr lang="en-US" altLang="en-US" dirty="0"/>
              <a:t> </a:t>
            </a:r>
            <a:r>
              <a:rPr lang="en-US" altLang="en-US" dirty="0" err="1"/>
              <a:t>thích</a:t>
            </a:r>
            <a:r>
              <a:rPr lang="en-US" altLang="en-US" dirty="0"/>
              <a:t> </a:t>
            </a:r>
            <a:r>
              <a:rPr lang="en-US" altLang="en-US" dirty="0" err="1"/>
              <a:t>mục</a:t>
            </a:r>
            <a:r>
              <a:rPr lang="en-US" altLang="en-US" dirty="0"/>
              <a:t> </a:t>
            </a:r>
            <a:r>
              <a:rPr lang="en-US" altLang="en-US" dirty="0" err="1"/>
              <a:t>tiêu</a:t>
            </a:r>
            <a:r>
              <a:rPr lang="en-US" altLang="en-US" dirty="0"/>
              <a:t>:</a:t>
            </a:r>
          </a:p>
          <a:p>
            <a:pPr marL="0" indent="0" algn="just">
              <a:buFontTx/>
              <a:buChar char="-"/>
            </a:pPr>
            <a:r>
              <a:rPr lang="vi-VN" altLang="en-US" dirty="0"/>
              <a:t>Phát triển mạng thông tin quốc gia với thông lượng lớn, tốc độ và chất lượng cao</a:t>
            </a:r>
            <a:endParaRPr lang="en-US" altLang="en-US" dirty="0"/>
          </a:p>
          <a:p>
            <a:pPr marL="457200" lvl="1" indent="0" algn="just">
              <a:buNone/>
            </a:pPr>
            <a:endParaRPr lang="en-US" altLang="en-US" sz="3200" dirty="0"/>
          </a:p>
        </p:txBody>
      </p:sp>
      <p:pic>
        <p:nvPicPr>
          <p:cNvPr id="1026" name="Picture 2" descr="http://tapchibcvt.gov.vn/_layouts/biznews/uploads/image/lochtm/26-08-2013/T188-%20H1_12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979" y="2873204"/>
            <a:ext cx="5124450" cy="35275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4018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49086" y="283028"/>
            <a:ext cx="8610600" cy="992188"/>
          </a:xfrm>
        </p:spPr>
        <p:txBody>
          <a:bodyPr>
            <a:normAutofit/>
          </a:bodyPr>
          <a:lstStyle/>
          <a:p>
            <a:pPr eaLnBrk="1" hangingPunct="1"/>
            <a:r>
              <a:rPr lang="en-US" altLang="en-US" sz="4000" dirty="0" err="1">
                <a:solidFill>
                  <a:srgbClr val="002060"/>
                </a:solidFill>
                <a:latin typeface="Arial" panose="020B0604020202020204" pitchFamily="34" charset="0"/>
                <a:cs typeface="Arial" panose="020B0604020202020204" pitchFamily="34" charset="0"/>
              </a:rPr>
              <a:t>Mục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tiêu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của</a:t>
            </a:r>
            <a:r>
              <a:rPr lang="en-US" altLang="en-US" sz="4000" dirty="0">
                <a:solidFill>
                  <a:srgbClr val="002060"/>
                </a:solidFill>
                <a:latin typeface="Arial" panose="020B0604020202020204" pitchFamily="34" charset="0"/>
                <a:cs typeface="Arial" panose="020B0604020202020204" pitchFamily="34" charset="0"/>
              </a:rPr>
              <a:t> CNTT</a:t>
            </a:r>
          </a:p>
        </p:txBody>
      </p:sp>
      <p:pic>
        <p:nvPicPr>
          <p:cNvPr id="2" name="Picture 1"/>
          <p:cNvPicPr>
            <a:picLocks noChangeAspect="1"/>
          </p:cNvPicPr>
          <p:nvPr/>
        </p:nvPicPr>
        <p:blipFill>
          <a:blip r:embed="rId2"/>
          <a:stretch>
            <a:fillRect/>
          </a:stretch>
        </p:blipFill>
        <p:spPr>
          <a:xfrm>
            <a:off x="1066800" y="1589315"/>
            <a:ext cx="9144000" cy="4800600"/>
          </a:xfrm>
          <a:prstGeom prst="rect">
            <a:avLst/>
          </a:prstGeom>
        </p:spPr>
      </p:pic>
    </p:spTree>
    <p:extLst>
      <p:ext uri="{BB962C8B-B14F-4D97-AF65-F5344CB8AC3E}">
        <p14:creationId xmlns:p14="http://schemas.microsoft.com/office/powerpoint/2010/main" val="200034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81743" y="304800"/>
            <a:ext cx="8610600" cy="992188"/>
          </a:xfrm>
        </p:spPr>
        <p:txBody>
          <a:bodyPr>
            <a:normAutofit/>
          </a:bodyPr>
          <a:lstStyle/>
          <a:p>
            <a:pPr eaLnBrk="1" hangingPunct="1"/>
            <a:r>
              <a:rPr lang="en-US" altLang="en-US" sz="4000" dirty="0" err="1">
                <a:solidFill>
                  <a:srgbClr val="002060"/>
                </a:solidFill>
                <a:latin typeface="Arial" panose="020B0604020202020204" pitchFamily="34" charset="0"/>
                <a:cs typeface="Arial" panose="020B0604020202020204" pitchFamily="34" charset="0"/>
              </a:rPr>
              <a:t>Mục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tiêu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của</a:t>
            </a:r>
            <a:r>
              <a:rPr lang="en-US" altLang="en-US" sz="4000" dirty="0">
                <a:solidFill>
                  <a:srgbClr val="002060"/>
                </a:solidFill>
                <a:latin typeface="Arial" panose="020B0604020202020204" pitchFamily="34" charset="0"/>
                <a:cs typeface="Arial" panose="020B0604020202020204" pitchFamily="34" charset="0"/>
              </a:rPr>
              <a:t> CNTT</a:t>
            </a:r>
          </a:p>
        </p:txBody>
      </p:sp>
      <p:pic>
        <p:nvPicPr>
          <p:cNvPr id="3" name="Picture 2"/>
          <p:cNvPicPr>
            <a:picLocks noChangeAspect="1"/>
          </p:cNvPicPr>
          <p:nvPr/>
        </p:nvPicPr>
        <p:blipFill>
          <a:blip r:embed="rId2"/>
          <a:stretch>
            <a:fillRect/>
          </a:stretch>
        </p:blipFill>
        <p:spPr>
          <a:xfrm>
            <a:off x="1524000" y="1524000"/>
            <a:ext cx="9144000" cy="4882354"/>
          </a:xfrm>
          <a:prstGeom prst="rect">
            <a:avLst/>
          </a:prstGeom>
        </p:spPr>
      </p:pic>
    </p:spTree>
    <p:extLst>
      <p:ext uri="{BB962C8B-B14F-4D97-AF65-F5344CB8AC3E}">
        <p14:creationId xmlns:p14="http://schemas.microsoft.com/office/powerpoint/2010/main" val="192479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70858" y="315686"/>
            <a:ext cx="8610600" cy="992188"/>
          </a:xfrm>
        </p:spPr>
        <p:txBody>
          <a:bodyPr>
            <a:normAutofit/>
          </a:bodyPr>
          <a:lstStyle/>
          <a:p>
            <a:pPr eaLnBrk="1" hangingPunct="1"/>
            <a:r>
              <a:rPr lang="en-US" altLang="en-US" sz="4000" dirty="0" err="1">
                <a:solidFill>
                  <a:srgbClr val="002060"/>
                </a:solidFill>
                <a:latin typeface="Arial" panose="020B0604020202020204" pitchFamily="34" charset="0"/>
                <a:cs typeface="Arial" panose="020B0604020202020204" pitchFamily="34" charset="0"/>
              </a:rPr>
              <a:t>Mục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tiêu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của</a:t>
            </a:r>
            <a:r>
              <a:rPr lang="en-US" altLang="en-US" sz="4000" dirty="0">
                <a:solidFill>
                  <a:srgbClr val="002060"/>
                </a:solidFill>
                <a:latin typeface="Arial" panose="020B0604020202020204" pitchFamily="34" charset="0"/>
                <a:cs typeface="Arial" panose="020B0604020202020204" pitchFamily="34" charset="0"/>
              </a:rPr>
              <a:t> CNTT</a:t>
            </a:r>
          </a:p>
        </p:txBody>
      </p:sp>
      <p:pic>
        <p:nvPicPr>
          <p:cNvPr id="2" name="Picture 1"/>
          <p:cNvPicPr>
            <a:picLocks noChangeAspect="1"/>
          </p:cNvPicPr>
          <p:nvPr/>
        </p:nvPicPr>
        <p:blipFill>
          <a:blip r:embed="rId2"/>
          <a:stretch>
            <a:fillRect/>
          </a:stretch>
        </p:blipFill>
        <p:spPr>
          <a:xfrm>
            <a:off x="1524000" y="1567543"/>
            <a:ext cx="9144000" cy="4757058"/>
          </a:xfrm>
          <a:prstGeom prst="rect">
            <a:avLst/>
          </a:prstGeom>
        </p:spPr>
      </p:pic>
    </p:spTree>
    <p:extLst>
      <p:ext uri="{BB962C8B-B14F-4D97-AF65-F5344CB8AC3E}">
        <p14:creationId xmlns:p14="http://schemas.microsoft.com/office/powerpoint/2010/main" val="22397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err="1">
                <a:solidFill>
                  <a:srgbClr val="002060"/>
                </a:solidFill>
                <a:latin typeface="Arial" panose="020B0604020202020204" pitchFamily="34" charset="0"/>
                <a:cs typeface="Arial" panose="020B0604020202020204" pitchFamily="34" charset="0"/>
              </a:rPr>
              <a:t>Mục</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tiêu</a:t>
            </a:r>
            <a:r>
              <a:rPr lang="en-US" altLang="en-US" sz="4000" dirty="0">
                <a:solidFill>
                  <a:srgbClr val="002060"/>
                </a:solidFill>
                <a:latin typeface="Arial" panose="020B0604020202020204" pitchFamily="34" charset="0"/>
                <a:cs typeface="Arial" panose="020B0604020202020204" pitchFamily="34" charset="0"/>
              </a:rPr>
              <a:t> </a:t>
            </a:r>
            <a:r>
              <a:rPr lang="en-US" altLang="en-US" sz="4000" dirty="0" err="1">
                <a:solidFill>
                  <a:srgbClr val="002060"/>
                </a:solidFill>
                <a:latin typeface="Arial" panose="020B0604020202020204" pitchFamily="34" charset="0"/>
                <a:cs typeface="Arial" panose="020B0604020202020204" pitchFamily="34" charset="0"/>
              </a:rPr>
              <a:t>của</a:t>
            </a:r>
            <a:r>
              <a:rPr lang="en-US" altLang="en-US" sz="4000" dirty="0">
                <a:solidFill>
                  <a:srgbClr val="002060"/>
                </a:solidFill>
                <a:latin typeface="Arial" panose="020B0604020202020204" pitchFamily="34" charset="0"/>
                <a:cs typeface="Arial" panose="020B0604020202020204" pitchFamily="34" charset="0"/>
              </a:rPr>
              <a:t> CNTT</a:t>
            </a:r>
            <a:endParaRPr lang="en-US" sz="40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ro-RO" sz="3200" dirty="0"/>
              <a:t>Theo Báo cáo Quý 4 năm 2014 của Akamai, tốc độ kết nối Internet của Việt Nam trung bình đạt 2,7 Mbps, xếp hạng thứ 11 châu Á và thứ 99 thế giới. So với các quốc gia lân cận, tốc độ kết nối Internet trung bình ở Việt Nam thấp hơn Singapore (11.7 Mbps), Thái Lan (7.1 Mbps) và Trung Quốc (3.4 Mbps), tuy nhiên mức độ tăng trưởng của Việt Nam so với cùng kỳ năm 2013 lên tới 48%, cao nhất trong khu vực. </a:t>
            </a:r>
            <a:endParaRPr lang="en-US" sz="3200" dirty="0"/>
          </a:p>
        </p:txBody>
      </p:sp>
    </p:spTree>
    <p:extLst>
      <p:ext uri="{BB962C8B-B14F-4D97-AF65-F5344CB8AC3E}">
        <p14:creationId xmlns:p14="http://schemas.microsoft.com/office/powerpoint/2010/main" val="2255865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3CA92C519724BA9DD523A5C675822" ma:contentTypeVersion="0" ma:contentTypeDescription="Create a new document." ma:contentTypeScope="" ma:versionID="b5c67904e5a4ee91f693f4c6bf887c27">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3F6A9C-98ED-4143-A80A-070C45835829}"/>
</file>

<file path=customXml/itemProps2.xml><?xml version="1.0" encoding="utf-8"?>
<ds:datastoreItem xmlns:ds="http://schemas.openxmlformats.org/officeDocument/2006/customXml" ds:itemID="{A75FB0C5-79AD-484D-BB30-ED3226ABC77E}"/>
</file>

<file path=customXml/itemProps3.xml><?xml version="1.0" encoding="utf-8"?>
<ds:datastoreItem xmlns:ds="http://schemas.openxmlformats.org/officeDocument/2006/customXml" ds:itemID="{AA239324-A495-467C-9873-2F4C680BB7EE}"/>
</file>

<file path=docProps/app.xml><?xml version="1.0" encoding="utf-8"?>
<Properties xmlns="http://schemas.openxmlformats.org/officeDocument/2006/extended-properties" xmlns:vt="http://schemas.openxmlformats.org/officeDocument/2006/docPropsVTypes">
  <Template/>
  <TotalTime>42</TotalTime>
  <Words>2207</Words>
  <Application>Microsoft Macintosh PowerPoint</Application>
  <PresentationFormat>Widescreen</PresentationFormat>
  <Paragraphs>134</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Tahoma</vt:lpstr>
      <vt:lpstr>Times New Roman</vt:lpstr>
      <vt:lpstr>Wingdings</vt:lpstr>
      <vt:lpstr>Office Theme</vt:lpstr>
      <vt:lpstr>GIỚI THIỆU NGÀNH </vt:lpstr>
      <vt:lpstr>Mục tiêu của CNTT</vt:lpstr>
      <vt:lpstr>Mục tiêu của CNTT</vt:lpstr>
      <vt:lpstr>Mục tiêu của CNTT</vt:lpstr>
      <vt:lpstr>Mục tiêu của CNTT</vt:lpstr>
      <vt:lpstr>Mục tiêu của CNTT</vt:lpstr>
      <vt:lpstr>Mục tiêu của CNTT</vt:lpstr>
      <vt:lpstr>Mục tiêu của CNTT</vt:lpstr>
      <vt:lpstr>Mục tiêu của CNTT</vt:lpstr>
      <vt:lpstr>Mục tiêu của CNTT</vt:lpstr>
      <vt:lpstr>Mục tiêu của CNTT</vt:lpstr>
      <vt:lpstr>Xu hướng của ngành CNTT là gì ?</vt:lpstr>
      <vt:lpstr>Xu hướng của ngành CNTT là gì ?</vt:lpstr>
      <vt:lpstr>Mặt trái của ngành CNTT là gì ?</vt:lpstr>
      <vt:lpstr>Cấp phép và các tiêu chuẩn sản phẩm CNTT</vt:lpstr>
      <vt:lpstr>Cấp phép và các tiêu chuẩn sản phẩm CNTT</vt:lpstr>
      <vt:lpstr>Cấp phép và các tiêu chuẩn sản phẩm CNTT</vt:lpstr>
      <vt:lpstr>Đăng kí quyền sở hữu</vt:lpstr>
      <vt:lpstr>Đăng kí quyền sở hữu</vt:lpstr>
      <vt:lpstr>Tư vấn bảo hộ quyền tác giả</vt:lpstr>
      <vt:lpstr>Đăng ký nhãn hiệu hàng hóa</vt:lpstr>
      <vt:lpstr>Đăng ký bảo hộ nhãn hiệu</vt:lpstr>
      <vt:lpstr>Đăng ký logo thương hiệu độc quyền</vt:lpstr>
      <vt:lpstr>Các bước đăng ký logo thương hiệu  </vt:lpstr>
      <vt:lpstr>Thảo luận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hungtanngocngan@gmail.com</dc:creator>
  <cp:lastModifiedBy>hungtanngocngan@gmail.com</cp:lastModifiedBy>
  <cp:revision>8</cp:revision>
  <dcterms:created xsi:type="dcterms:W3CDTF">2021-08-31T03:48:09Z</dcterms:created>
  <dcterms:modified xsi:type="dcterms:W3CDTF">2021-08-31T09:50:31Z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0x01010030C3CA92C519724BA9DD523A5C675822</vt:lpwstr>
  </property>
</Properties>
</file>