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3" r:id="rId1"/>
  </p:sldMasterIdLst>
  <p:notesMasterIdLst>
    <p:notesMasterId r:id="rId10"/>
  </p:notesMasterIdLst>
  <p:sldIdLst>
    <p:sldId id="259" r:id="rId2"/>
    <p:sldId id="318" r:id="rId3"/>
    <p:sldId id="477" r:id="rId4"/>
    <p:sldId id="481" r:id="rId5"/>
    <p:sldId id="478" r:id="rId6"/>
    <p:sldId id="482" r:id="rId7"/>
    <p:sldId id="479" r:id="rId8"/>
    <p:sldId id="480" r:id="rId9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  <a:srgbClr val="2C2C2C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291"/>
  </p:normalViewPr>
  <p:slideViewPr>
    <p:cSldViewPr snapToGrid="0" snapToObjects="1">
      <p:cViewPr varScale="1">
        <p:scale>
          <a:sx n="118" d="100"/>
          <a:sy n="118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62CF5-D4A1-6B4E-844F-96CE9AB96929}" type="datetimeFigureOut">
              <a:rPr lang="en-VN" smtClean="0"/>
              <a:t>8/31/21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378B7-A428-7D43-84CD-015F07DF90DA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6616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ACB9-FA30-734E-A583-2623945E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4B0C33-67DF-7248-A6F6-4D1C11984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E1971-EDFD-5149-9FE9-07F9BA1F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2DA0852-6D14-FF43-A426-82CD7AD3ABDD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7ED9-EB56-C543-BEF5-E460DFBF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2D908-F7AC-384F-BED0-7F3FAE954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2248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38566-C5E8-A64D-8BB7-0476DC47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08A80-E368-2048-A34A-197D49561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79EA-7740-7749-AB7D-213A04CB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9DF2E37-7223-E045-89CD-B4A3DB45A977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F414-1C97-EE43-B0BE-840407A33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A3C63-123E-824F-B26C-0C88DF78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423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B8760-CC20-8844-8FFB-E4A03FE37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D27A2-3919-194B-A466-BA0F264D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9568C-A0B7-7443-B975-F8A0E2C9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E55165-08AC-2E42-83C7-91543BD084CE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581AA-111B-B34B-8F34-E81D1B984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F7B46-45BC-8E44-9D77-7A1475DE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532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EE040-2E2D-0341-B4D3-CE1B132FE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602686" cy="10533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9A4B5-206E-474F-9A11-A943E92A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4000"/>
            <a:ext cx="10602687" cy="4820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F62C2-D5FD-FB4C-A6B5-1F000C02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7088" y="6344557"/>
            <a:ext cx="669470" cy="328386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BD1337-5FE1-3A4F-9DB6-854F1DD357E0}"/>
              </a:ext>
            </a:extLst>
          </p:cNvPr>
          <p:cNvCxnSpPr>
            <a:cxnSpLocks/>
          </p:cNvCxnSpPr>
          <p:nvPr userDrawn="1"/>
        </p:nvCxnSpPr>
        <p:spPr>
          <a:xfrm>
            <a:off x="838199" y="1393371"/>
            <a:ext cx="10602687" cy="0"/>
          </a:xfrm>
          <a:prstGeom prst="line">
            <a:avLst/>
          </a:prstGeom>
          <a:ln cmpd="thinThick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B6F35F-DA9E-124C-8C00-5B4CA5E8C0B6}"/>
              </a:ext>
            </a:extLst>
          </p:cNvPr>
          <p:cNvCxnSpPr/>
          <p:nvPr userDrawn="1"/>
        </p:nvCxnSpPr>
        <p:spPr>
          <a:xfrm>
            <a:off x="12077701" y="242554"/>
            <a:ext cx="0" cy="1001486"/>
          </a:xfrm>
          <a:prstGeom prst="line">
            <a:avLst/>
          </a:prstGeom>
          <a:ln w="50800">
            <a:solidFill>
              <a:srgbClr val="FF2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EDA396-D5AA-5A4B-BA13-3C46E8E0ED73}"/>
              </a:ext>
            </a:extLst>
          </p:cNvPr>
          <p:cNvCxnSpPr/>
          <p:nvPr userDrawn="1"/>
        </p:nvCxnSpPr>
        <p:spPr>
          <a:xfrm>
            <a:off x="11970427" y="362300"/>
            <a:ext cx="0" cy="882537"/>
          </a:xfrm>
          <a:prstGeom prst="line">
            <a:avLst/>
          </a:prstGeom>
          <a:ln w="38100">
            <a:solidFill>
              <a:srgbClr val="00F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6645D0-8815-DA49-AABB-7E21468256B8}"/>
              </a:ext>
            </a:extLst>
          </p:cNvPr>
          <p:cNvCxnSpPr/>
          <p:nvPr userDrawn="1"/>
        </p:nvCxnSpPr>
        <p:spPr>
          <a:xfrm flipV="1">
            <a:off x="11876315" y="504605"/>
            <a:ext cx="0" cy="739435"/>
          </a:xfrm>
          <a:prstGeom prst="line">
            <a:avLst/>
          </a:prstGeom>
          <a:ln w="254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86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EAB1-4E06-3E43-A77B-0980F3D15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FC134-5311-7945-8A3E-1967B8889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A3FC-A91E-994C-BD07-65C119F851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66A5247-750F-9843-B9AB-2031DC7B9507}" type="datetime1">
              <a:rPr lang="en-US" smtClean="0"/>
              <a:t>8/31/21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03522-9E3F-1949-A15B-F2DE58CC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7744-0317-8F42-9EF4-B1BE0AE1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2541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59143-6905-1A47-8469-B2F42BBFB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FE1D5-8674-344A-BA2B-9769BB26E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63D4-726C-C54F-BAE2-50EBC3403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679FE-55CD-C640-870A-C8E1E5FF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EA108F-B906-1F48-8464-80FF716CA4C9}" type="datetime1">
              <a:rPr lang="en-US" smtClean="0"/>
              <a:t>8/31/21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6CC75-37E9-2843-8F2E-972F551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F0143-2F5C-7347-99CB-EFBB1FB97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9461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8177-0CCD-524C-8BB0-F0FC8355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50A9A-B604-6245-975F-15DA22956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5463B-1EAA-0346-B9F9-B0D39AA91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59AB6D-43F6-2B41-AA93-642C55A4C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DA6EA4-2040-2241-BA80-87A8F60B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F24ED-1E19-6041-ADD4-0746BED7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5D4658-203B-C040-8FC8-A828E05E8466}" type="datetime1">
              <a:rPr lang="en-US" smtClean="0"/>
              <a:t>8/31/21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4631C-1A0C-5B4D-AAA9-9C91872B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022432-6730-E54B-9D2C-FD8EC4C7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2921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DEF9-FAA8-BA4E-B6B5-6438CAAE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77DCB-1715-1748-954B-0ED42A6C3E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2F6B48-5E67-524E-9A28-C3B37CA1A862}" type="datetime1">
              <a:rPr lang="en-US" smtClean="0"/>
              <a:t>8/31/21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B17BE-87CD-6D4F-A872-B1F1E567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05D21-7A04-7F4B-AEB7-EDD8FFBC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61237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640BA-E86D-7F4A-8013-5FC5D667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44B7A0-69E3-B443-B70C-B0465609590C}" type="datetime1">
              <a:rPr lang="en-US" smtClean="0"/>
              <a:t>8/31/21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4BE9F-7956-664F-94E6-D90BE354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1D381-3627-F340-BCFA-7A17EAA5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66768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2ADA-FB32-C249-9A96-6CA3C9AF3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83AC3-A2FD-0A48-A97E-B974746D2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D6B0A-368F-9D4C-AF89-3B3FEF6F7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2F2A8-87E4-E548-8BDE-BC6112EB69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218C85-FE34-C946-9666-42D71BDC4085}" type="datetime1">
              <a:rPr lang="en-US" smtClean="0"/>
              <a:t>8/31/21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027C-E2BD-8742-ACB7-E1D10FAD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5858C-A226-644D-A90E-87F7A4C42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9812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8E2A-D37D-0F43-BF6C-C83A411AD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A3E776-2ECC-F24C-A475-C3BE44024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8BAFE-B5BB-2741-A1DF-D408F7F5A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80086-B37F-8545-9EAA-AE3BAC7A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343D5D-EC97-F947-849F-C8C30946B721}" type="datetime1">
              <a:rPr lang="en-US" smtClean="0"/>
              <a:t>8/31/21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6F19E-DD0C-4B41-9962-BAF546998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AA48F-0473-4446-9B55-E6DDAC43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A69771-1760-704C-8242-527DAD7F4F13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9215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EAE8D3-C216-0948-A3AE-FE0C983D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806"/>
            <a:ext cx="10863942" cy="1053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513F4-AC78-5D41-BD60-300779739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524000"/>
            <a:ext cx="10863943" cy="494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1B1ED2-D560-8447-9C81-25CBF0755889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2196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4" r:id="rId1"/>
    <p:sldLayoutId id="2147484725" r:id="rId2"/>
    <p:sldLayoutId id="2147484726" r:id="rId3"/>
    <p:sldLayoutId id="2147484727" r:id="rId4"/>
    <p:sldLayoutId id="2147484728" r:id="rId5"/>
    <p:sldLayoutId id="2147484729" r:id="rId6"/>
    <p:sldLayoutId id="2147484730" r:id="rId7"/>
    <p:sldLayoutId id="2147484731" r:id="rId8"/>
    <p:sldLayoutId id="2147484732" r:id="rId9"/>
    <p:sldLayoutId id="2147484733" r:id="rId10"/>
    <p:sldLayoutId id="214748473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FE16-C717-1147-8665-F37BA4981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3822"/>
            <a:ext cx="9144000" cy="138112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VN" sz="8000" dirty="0">
                <a:solidFill>
                  <a:srgbClr val="FF2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 NGÀNH </a:t>
            </a:r>
            <a:endParaRPr lang="en-VN" sz="9600" dirty="0">
              <a:solidFill>
                <a:srgbClr val="FF2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161C1-D61B-EA4F-AC0B-E9709BB49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171" y="2676749"/>
            <a:ext cx="11135081" cy="3087798"/>
          </a:xfrm>
        </p:spPr>
        <p:txBody>
          <a:bodyPr>
            <a:noAutofit/>
          </a:bodyPr>
          <a:lstStyle/>
          <a:p>
            <a:r>
              <a:rPr lang="en-VN" sz="6000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Ứng dụng CNTT Trong đời sống </a:t>
            </a:r>
            <a:endParaRPr lang="en-VN" sz="7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VN" sz="4000" dirty="0">
                <a:solidFill>
                  <a:srgbClr val="0432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Ths. Mai Xuân Hùng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F152F-AC6E-B940-9428-C2A2B926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69771-1760-704C-8242-527DAD7F4F13}" type="slidenum">
              <a:rPr lang="en-VN" smtClean="0"/>
              <a:t>1</a:t>
            </a:fld>
            <a:endParaRPr lang="en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AA3749-70C4-CA46-8809-F71B41766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060" y="84408"/>
            <a:ext cx="12446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0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1864102-DC5A-FC48-ACB4-7F16054E2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0855" y="293914"/>
            <a:ext cx="10461173" cy="99218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CNTT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đời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DB3403C-4EA9-3641-AC23-525CA61363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856" y="1611086"/>
            <a:ext cx="10548257" cy="4800600"/>
          </a:xfrm>
        </p:spPr>
        <p:txBody>
          <a:bodyPr>
            <a:normAutofit/>
          </a:bodyPr>
          <a:lstStyle/>
          <a:p>
            <a:pPr marL="457200" indent="-457200">
              <a:buFontTx/>
              <a:buChar char="•"/>
            </a:pPr>
            <a:r>
              <a:rPr lang="en-US" altLang="en-US" sz="3200" dirty="0" err="1"/>
              <a:t>Ứng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dụng</a:t>
            </a:r>
            <a:r>
              <a:rPr lang="en-US" altLang="en-US" sz="3200" dirty="0"/>
              <a:t> CNTT </a:t>
            </a:r>
            <a:r>
              <a:rPr lang="en-US" altLang="en-US" sz="3200" dirty="0" err="1"/>
              <a:t>trong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Doanh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Nghiệp</a:t>
            </a:r>
            <a:endParaRPr lang="en-US" altLang="en-US" sz="3200" dirty="0"/>
          </a:p>
          <a:p>
            <a:pPr marL="457200" indent="-457200">
              <a:buFontTx/>
              <a:buChar char="•"/>
            </a:pPr>
            <a:r>
              <a:rPr lang="en-US" altLang="en-US" sz="3200" dirty="0"/>
              <a:t>CNTT </a:t>
            </a:r>
            <a:r>
              <a:rPr lang="en-US" altLang="en-US" sz="3200" dirty="0" err="1"/>
              <a:t>trong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nền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kinh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tế</a:t>
            </a:r>
            <a:r>
              <a:rPr lang="en-US" altLang="en-US" sz="3200" dirty="0"/>
              <a:t> tri </a:t>
            </a:r>
            <a:r>
              <a:rPr lang="en-US" altLang="en-US" sz="3200" dirty="0" err="1"/>
              <a:t>thức</a:t>
            </a:r>
            <a:endParaRPr lang="en-US" altLang="en-US" sz="3200" dirty="0"/>
          </a:p>
          <a:p>
            <a:pPr marL="457200" indent="-457200">
              <a:buFontTx/>
              <a:buChar char="•"/>
            </a:pPr>
            <a:r>
              <a:rPr lang="en-US" altLang="en-US" sz="3200" dirty="0" err="1"/>
              <a:t>Ứng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dụng</a:t>
            </a:r>
            <a:r>
              <a:rPr lang="en-US" altLang="en-US" sz="3200" dirty="0"/>
              <a:t> CNTT </a:t>
            </a:r>
            <a:r>
              <a:rPr lang="en-US" altLang="en-US" sz="3200" dirty="0" err="1"/>
              <a:t>trong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giáo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dục</a:t>
            </a:r>
            <a:endParaRPr lang="en-US" altLang="en-US" sz="3200" dirty="0"/>
          </a:p>
          <a:p>
            <a:pPr marL="457200" indent="-457200">
              <a:buFontTx/>
              <a:buChar char="•"/>
            </a:pPr>
            <a:r>
              <a:rPr lang="en-US" altLang="en-US" sz="3200" dirty="0" err="1"/>
              <a:t>Ứng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dụng</a:t>
            </a:r>
            <a:r>
              <a:rPr lang="en-US" altLang="en-US" sz="3200" dirty="0"/>
              <a:t> CNTT </a:t>
            </a:r>
            <a:r>
              <a:rPr lang="en-US" altLang="en-US" sz="3200" dirty="0" err="1"/>
              <a:t>trong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Quản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lý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hành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chính</a:t>
            </a:r>
            <a:endParaRPr lang="en-US" altLang="en-US" sz="3200" dirty="0"/>
          </a:p>
          <a:p>
            <a:pPr marL="457200" indent="-457200">
              <a:buFontTx/>
              <a:buChar char="•"/>
            </a:pPr>
            <a:r>
              <a:rPr lang="en-US" altLang="en-US" sz="3200" dirty="0"/>
              <a:t>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0FE07A5-691F-6840-910A-730FDFC25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9971" y="250372"/>
            <a:ext cx="10548258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alt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altLang="en-US" sz="3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altLang="en-US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07AF913-8DA7-A44E-942B-9FB08D94EF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9971" y="1556657"/>
            <a:ext cx="10548258" cy="4800600"/>
          </a:xfrm>
        </p:spPr>
        <p:txBody>
          <a:bodyPr/>
          <a:lstStyle/>
          <a:p>
            <a:pPr marL="457200" indent="-457200" algn="just">
              <a:buFontTx/>
              <a:buChar char="•"/>
            </a:pPr>
            <a:r>
              <a:rPr lang="vi-VN" altLang="en-US" dirty="0"/>
              <a:t>Đầu tư cơ sở về CNTT;</a:t>
            </a:r>
            <a:endParaRPr lang="en-US" altLang="en-US" dirty="0"/>
          </a:p>
          <a:p>
            <a:pPr marL="457200" indent="-457200" algn="just">
              <a:buFontTx/>
              <a:buChar char="•"/>
            </a:pPr>
            <a:r>
              <a:rPr lang="vi-VN" altLang="en-US" dirty="0"/>
              <a:t>Tăng cường ứng dụng điều hành, tác nghiệp;</a:t>
            </a:r>
            <a:endParaRPr lang="en-US" altLang="en-US" dirty="0"/>
          </a:p>
          <a:p>
            <a:pPr marL="457200" indent="-457200" algn="just">
              <a:buFontTx/>
              <a:buChar char="•"/>
            </a:pPr>
            <a:r>
              <a:rPr lang="vi-VN" altLang="en-US" dirty="0"/>
              <a:t>Ứng dụng toàn diện nâng cao năng lực quản lý và sản xuất;</a:t>
            </a:r>
            <a:endParaRPr lang="en-US" altLang="en-US" dirty="0"/>
          </a:p>
          <a:p>
            <a:pPr marL="457200" indent="-457200" algn="just">
              <a:buFontTx/>
              <a:buChar char="•"/>
            </a:pPr>
            <a:r>
              <a:rPr lang="vi-VN" altLang="en-US" dirty="0"/>
              <a:t>Đầu tư để biến đổi doanh nghiệp và tạo lợi thế cạnh tranh quốc tế.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819905C-CBCA-7646-A759-0D666A355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610600" cy="9921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Doanh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751A1A6-7315-EB40-BC02-62CB96874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743" y="1578429"/>
            <a:ext cx="10570028" cy="4800600"/>
          </a:xfrm>
        </p:spPr>
        <p:txBody>
          <a:bodyPr/>
          <a:lstStyle/>
          <a:p>
            <a:pPr marL="0" indent="0" algn="just">
              <a:buNone/>
              <a:defRPr/>
            </a:pPr>
            <a:r>
              <a:rPr lang="en-US" altLang="en-US" dirty="0"/>
              <a:t>Ví dụ: </a:t>
            </a:r>
          </a:p>
          <a:p>
            <a:pPr marL="914400" lvl="1" indent="-457200" algn="just">
              <a:buFontTx/>
              <a:buChar char="•"/>
              <a:defRPr/>
            </a:pPr>
            <a:r>
              <a:rPr lang="en-US" altLang="en-US" sz="3200" dirty="0" err="1"/>
              <a:t>Hê</a:t>
            </a:r>
            <a:r>
              <a:rPr lang="en-US" altLang="en-US" sz="3200" dirty="0"/>
              <a:t>̣ </a:t>
            </a:r>
            <a:r>
              <a:rPr lang="en-US" altLang="en-US" sz="3200" dirty="0" err="1"/>
              <a:t>thống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bán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ve</a:t>
            </a:r>
            <a:r>
              <a:rPr lang="en-US" altLang="en-US" sz="3200" dirty="0"/>
              <a:t>́ </a:t>
            </a:r>
            <a:r>
              <a:rPr lang="en-US" altLang="en-US" sz="3200" dirty="0" err="1"/>
              <a:t>xe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lửa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trên</a:t>
            </a:r>
            <a:r>
              <a:rPr lang="en-US" altLang="en-US" sz="3200" dirty="0"/>
              <a:t> internet</a:t>
            </a:r>
            <a:r>
              <a:rPr lang="vi-VN" altLang="en-US" sz="3200" dirty="0"/>
              <a:t>;</a:t>
            </a:r>
            <a:endParaRPr lang="en-US" altLang="en-US" sz="3200" dirty="0"/>
          </a:p>
          <a:p>
            <a:pPr marL="914400" lvl="1" indent="-457200" algn="just">
              <a:buFontTx/>
              <a:buChar char="•"/>
              <a:defRPr/>
            </a:pPr>
            <a:r>
              <a:rPr lang="en-US" altLang="en-US" sz="3200" dirty="0" err="1"/>
              <a:t>Hê</a:t>
            </a:r>
            <a:r>
              <a:rPr lang="en-US" altLang="en-US" sz="3200" dirty="0"/>
              <a:t>̣ </a:t>
            </a:r>
            <a:r>
              <a:rPr lang="en-US" altLang="en-US" sz="3200" dirty="0" err="1"/>
              <a:t>thống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bán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ve</a:t>
            </a:r>
            <a:r>
              <a:rPr lang="en-US" altLang="en-US" sz="3200" dirty="0"/>
              <a:t>́ </a:t>
            </a:r>
            <a:r>
              <a:rPr lang="en-US" altLang="en-US" sz="3200" dirty="0" err="1"/>
              <a:t>máy</a:t>
            </a:r>
            <a:r>
              <a:rPr lang="en-US" altLang="en-US" sz="3200" dirty="0"/>
              <a:t> bay </a:t>
            </a:r>
            <a:r>
              <a:rPr lang="en-US" altLang="en-US" sz="3200" dirty="0" err="1"/>
              <a:t>trên</a:t>
            </a:r>
            <a:r>
              <a:rPr lang="en-US" altLang="en-US" sz="3200" dirty="0"/>
              <a:t> internet</a:t>
            </a:r>
            <a:r>
              <a:rPr lang="vi-VN" altLang="en-US" sz="3200" dirty="0"/>
              <a:t>; </a:t>
            </a:r>
            <a:endParaRPr lang="en-US" altLang="en-US" sz="3200" dirty="0"/>
          </a:p>
          <a:p>
            <a:pPr marL="914400" lvl="1" indent="-457200" algn="just">
              <a:buFontTx/>
              <a:buChar char="•"/>
              <a:defRPr/>
            </a:pPr>
            <a:r>
              <a:rPr lang="en-US" altLang="en-US" sz="3200" dirty="0" err="1"/>
              <a:t>Hê</a:t>
            </a:r>
            <a:r>
              <a:rPr lang="en-US" altLang="en-US" sz="3200" dirty="0"/>
              <a:t>̣ </a:t>
            </a:r>
            <a:r>
              <a:rPr lang="en-US" altLang="en-US" sz="3200" dirty="0" err="1"/>
              <a:t>thống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quản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ly</a:t>
            </a:r>
            <a:r>
              <a:rPr lang="en-US" altLang="en-US" sz="3200" dirty="0"/>
              <a:t>́ </a:t>
            </a:r>
            <a:r>
              <a:rPr lang="en-US" altLang="en-US" sz="3200" dirty="0" err="1"/>
              <a:t>hành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khách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tàu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điện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ngầm</a:t>
            </a:r>
            <a:r>
              <a:rPr lang="vi-VN" altLang="en-US" sz="3200" dirty="0"/>
              <a:t>;</a:t>
            </a:r>
            <a:endParaRPr lang="en-US" altLang="en-US" sz="3200" dirty="0"/>
          </a:p>
          <a:p>
            <a:pPr marL="914400" lvl="1" indent="-457200" algn="just">
              <a:buFontTx/>
              <a:buChar char="•"/>
              <a:defRPr/>
            </a:pPr>
            <a:r>
              <a:rPr lang="en-US" altLang="en-US" sz="3200" dirty="0" err="1"/>
              <a:t>Hê</a:t>
            </a:r>
            <a:r>
              <a:rPr lang="en-US" altLang="en-US" sz="3200" dirty="0"/>
              <a:t>̣ </a:t>
            </a:r>
            <a:r>
              <a:rPr lang="en-US" altLang="en-US" sz="3200" dirty="0" err="1"/>
              <a:t>thống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đặt</a:t>
            </a:r>
            <a:r>
              <a:rPr lang="en-US" altLang="en-US" sz="3200" dirty="0"/>
              <a:t> </a:t>
            </a:r>
            <a:r>
              <a:rPr lang="en-US" altLang="en-US" sz="3200" dirty="0" err="1"/>
              <a:t>khách</a:t>
            </a:r>
            <a:r>
              <a:rPr lang="en-US" altLang="en-US" sz="3200" dirty="0"/>
              <a:t> </a:t>
            </a:r>
            <a:r>
              <a:rPr lang="en-US" altLang="en-US" sz="3200" dirty="0" err="1"/>
              <a:t>sạn</a:t>
            </a:r>
            <a:r>
              <a:rPr lang="en-US" altLang="en-US" sz="3200" dirty="0"/>
              <a:t> online</a:t>
            </a:r>
            <a:r>
              <a:rPr lang="vi-VN" altLang="en-US" sz="3200" dirty="0"/>
              <a:t>.</a:t>
            </a:r>
            <a:endParaRPr lang="en-US" altLang="en-US" sz="3200" dirty="0"/>
          </a:p>
          <a:p>
            <a:pPr marL="914400" lvl="1" indent="-457200" algn="just">
              <a:buFontTx/>
              <a:buChar char="•"/>
              <a:defRPr/>
            </a:pPr>
            <a:r>
              <a:rPr lang="en-US" altLang="en-US" sz="3200" dirty="0" err="1"/>
              <a:t>Các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hê</a:t>
            </a:r>
            <a:r>
              <a:rPr lang="en-US" altLang="en-US" sz="3200" dirty="0"/>
              <a:t>̣ </a:t>
            </a:r>
            <a:r>
              <a:rPr lang="en-US" altLang="en-US" sz="3200" dirty="0" err="1"/>
              <a:t>thống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tuyển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dụng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việc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làm</a:t>
            </a:r>
            <a:r>
              <a:rPr lang="en-US" altLang="en-US" sz="3200" dirty="0"/>
              <a:t> online</a:t>
            </a:r>
            <a:r>
              <a:rPr lang="vi-VN" altLang="en-US" sz="3200" dirty="0"/>
              <a:t>;</a:t>
            </a:r>
            <a:endParaRPr lang="en-US" altLang="en-US" sz="3200" dirty="0"/>
          </a:p>
          <a:p>
            <a:pPr marL="914400" lvl="1" indent="-457200" algn="just">
              <a:buFontTx/>
              <a:buChar char="•"/>
              <a:defRPr/>
            </a:pPr>
            <a:r>
              <a:rPr lang="en-US" altLang="en-US" sz="3200" dirty="0"/>
              <a:t>….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20F7478-AD66-844F-9ACE-57BA88AF0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61060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CNTT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tri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59F5098F-D5EF-994C-AB95-FA193B78A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32857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FB9411C-1F63-DE4D-9A8E-B31BCAFFD2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61060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011BA-7C7E-4C42-A0A7-C92BA1F9D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14" y="1491343"/>
            <a:ext cx="84582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defRPr/>
            </a:pPr>
            <a:r>
              <a:rPr lang="en-US" altLang="en-US" kern="0" dirty="0"/>
              <a:t>Ví dụ: </a:t>
            </a:r>
          </a:p>
          <a:p>
            <a:pPr marL="457200" indent="-457200" algn="just">
              <a:buFontTx/>
              <a:buChar char="•"/>
              <a:defRPr/>
            </a:pPr>
            <a:r>
              <a:rPr lang="en-US" altLang="en-US" kern="0" dirty="0" err="1"/>
              <a:t>Hê</a:t>
            </a:r>
            <a:r>
              <a:rPr lang="en-US" altLang="en-US" kern="0" dirty="0"/>
              <a:t>̣ </a:t>
            </a:r>
            <a:r>
              <a:rPr lang="en-US" altLang="en-US" kern="0" dirty="0" err="1"/>
              <a:t>thống</a:t>
            </a:r>
            <a:r>
              <a:rPr lang="en-US" altLang="en-US" kern="0" dirty="0"/>
              <a:t> </a:t>
            </a:r>
            <a:r>
              <a:rPr lang="en-US" altLang="en-US" kern="0" dirty="0" err="1"/>
              <a:t>ngân</a:t>
            </a:r>
            <a:r>
              <a:rPr lang="en-US" altLang="en-US" kern="0" dirty="0"/>
              <a:t> </a:t>
            </a:r>
            <a:r>
              <a:rPr lang="en-US" altLang="en-US" kern="0" dirty="0" err="1"/>
              <a:t>hàng</a:t>
            </a:r>
            <a:r>
              <a:rPr lang="en-US" altLang="en-US" kern="0" dirty="0"/>
              <a:t> </a:t>
            </a:r>
            <a:r>
              <a:rPr lang="en-US" altLang="en-US" kern="0" dirty="0" err="1"/>
              <a:t>trực</a:t>
            </a:r>
            <a:r>
              <a:rPr lang="en-US" altLang="en-US" kern="0" dirty="0"/>
              <a:t> </a:t>
            </a:r>
            <a:r>
              <a:rPr lang="en-US" altLang="en-US" kern="0" dirty="0" err="1"/>
              <a:t>tuyến</a:t>
            </a:r>
            <a:r>
              <a:rPr lang="vi-VN" altLang="en-US" kern="0" dirty="0"/>
              <a:t>;</a:t>
            </a:r>
            <a:endParaRPr lang="en-US" altLang="en-US" kern="0" dirty="0"/>
          </a:p>
          <a:p>
            <a:pPr marL="457200" indent="-457200" algn="just">
              <a:buFontTx/>
              <a:buChar char="•"/>
              <a:defRPr/>
            </a:pPr>
            <a:r>
              <a:rPr lang="en-US" altLang="en-US" kern="0" dirty="0" err="1"/>
              <a:t>Hê</a:t>
            </a:r>
            <a:r>
              <a:rPr lang="en-US" altLang="en-US" kern="0" dirty="0"/>
              <a:t>̣ </a:t>
            </a:r>
            <a:r>
              <a:rPr lang="en-US" altLang="en-US" kern="0" dirty="0" err="1"/>
              <a:t>thống</a:t>
            </a:r>
            <a:r>
              <a:rPr lang="en-US" altLang="en-US" kern="0" dirty="0"/>
              <a:t> </a:t>
            </a:r>
            <a:r>
              <a:rPr lang="en-US" altLang="en-US" kern="0" dirty="0" err="1"/>
              <a:t>thuê</a:t>
            </a:r>
            <a:r>
              <a:rPr lang="en-US" altLang="en-US" kern="0" dirty="0"/>
              <a:t>́ </a:t>
            </a:r>
            <a:r>
              <a:rPr lang="en-US" altLang="en-US" kern="0" dirty="0" err="1"/>
              <a:t>chính</a:t>
            </a:r>
            <a:r>
              <a:rPr lang="en-US" altLang="en-US" kern="0" dirty="0"/>
              <a:t> </a:t>
            </a:r>
            <a:r>
              <a:rPr lang="en-US" altLang="en-US" kern="0" dirty="0" err="1"/>
              <a:t>phu</a:t>
            </a:r>
            <a:r>
              <a:rPr lang="en-US" altLang="en-US" kern="0" dirty="0"/>
              <a:t>̉</a:t>
            </a:r>
            <a:r>
              <a:rPr lang="vi-VN" altLang="en-US" kern="0" dirty="0"/>
              <a:t>; </a:t>
            </a:r>
            <a:endParaRPr lang="en-US" altLang="en-US" kern="0" dirty="0"/>
          </a:p>
          <a:p>
            <a:pPr marL="457200" indent="-457200" algn="just">
              <a:buFontTx/>
              <a:buChar char="•"/>
              <a:defRPr/>
            </a:pPr>
            <a:r>
              <a:rPr lang="en-US" altLang="en-US" kern="0" dirty="0" err="1"/>
              <a:t>Hê</a:t>
            </a:r>
            <a:r>
              <a:rPr lang="en-US" altLang="en-US" kern="0" dirty="0"/>
              <a:t>̣ </a:t>
            </a:r>
            <a:r>
              <a:rPr lang="en-US" altLang="en-US" kern="0" dirty="0" err="1"/>
              <a:t>thống</a:t>
            </a:r>
            <a:r>
              <a:rPr lang="en-US" altLang="en-US" kern="0" dirty="0"/>
              <a:t> </a:t>
            </a:r>
            <a:r>
              <a:rPr lang="en-US" altLang="en-US" kern="0" dirty="0" err="1"/>
              <a:t>tuyển</a:t>
            </a:r>
            <a:r>
              <a:rPr lang="en-US" altLang="en-US" kern="0" dirty="0"/>
              <a:t> </a:t>
            </a:r>
            <a:r>
              <a:rPr lang="en-US" altLang="en-US" kern="0" dirty="0" err="1"/>
              <a:t>sinh</a:t>
            </a:r>
            <a:r>
              <a:rPr lang="en-US" altLang="en-US" kern="0" dirty="0"/>
              <a:t> </a:t>
            </a:r>
            <a:r>
              <a:rPr lang="en-US" altLang="en-US" kern="0" dirty="0" err="1"/>
              <a:t>Đại</a:t>
            </a:r>
            <a:r>
              <a:rPr lang="en-US" altLang="en-US" kern="0" dirty="0"/>
              <a:t> </a:t>
            </a:r>
            <a:r>
              <a:rPr lang="en-US" altLang="en-US" kern="0" dirty="0" err="1"/>
              <a:t>học</a:t>
            </a:r>
            <a:endParaRPr lang="en-US" altLang="en-US" kern="0" dirty="0"/>
          </a:p>
          <a:p>
            <a:pPr marL="457200" indent="-457200" algn="just">
              <a:buFontTx/>
              <a:buChar char="•"/>
              <a:defRPr/>
            </a:pPr>
            <a:r>
              <a:rPr lang="en-US" altLang="en-US" kern="0" dirty="0" err="1"/>
              <a:t>Hê</a:t>
            </a:r>
            <a:r>
              <a:rPr lang="en-US" altLang="en-US" kern="0" dirty="0"/>
              <a:t>̣ </a:t>
            </a:r>
            <a:r>
              <a:rPr lang="en-US" altLang="en-US" kern="0" dirty="0" err="1"/>
              <a:t>thống</a:t>
            </a:r>
            <a:r>
              <a:rPr lang="en-US" altLang="en-US" kern="0" dirty="0"/>
              <a:t> </a:t>
            </a:r>
            <a:r>
              <a:rPr lang="en-US" altLang="en-US" kern="0" dirty="0" err="1"/>
              <a:t>quản</a:t>
            </a:r>
            <a:r>
              <a:rPr lang="en-US" altLang="en-US" kern="0" dirty="0"/>
              <a:t> </a:t>
            </a:r>
            <a:r>
              <a:rPr lang="en-US" altLang="en-US" kern="0" dirty="0" err="1"/>
              <a:t>ly</a:t>
            </a:r>
            <a:r>
              <a:rPr lang="en-US" altLang="en-US" kern="0" dirty="0"/>
              <a:t>́ </a:t>
            </a:r>
            <a:r>
              <a:rPr lang="en-US" altLang="en-US" kern="0" dirty="0" err="1"/>
              <a:t>giáo</a:t>
            </a:r>
            <a:r>
              <a:rPr lang="en-US" altLang="en-US" kern="0" dirty="0"/>
              <a:t> vụ </a:t>
            </a:r>
            <a:r>
              <a:rPr lang="en-US" altLang="en-US" kern="0" dirty="0" err="1"/>
              <a:t>trường</a:t>
            </a:r>
            <a:r>
              <a:rPr lang="en-US" altLang="en-US" kern="0" dirty="0"/>
              <a:t> </a:t>
            </a:r>
            <a:r>
              <a:rPr lang="en-US" altLang="en-US" kern="0" dirty="0" err="1"/>
              <a:t>Đại</a:t>
            </a:r>
            <a:r>
              <a:rPr lang="en-US" altLang="en-US" kern="0" dirty="0"/>
              <a:t> </a:t>
            </a:r>
            <a:r>
              <a:rPr lang="en-US" altLang="en-US" kern="0" dirty="0" err="1"/>
              <a:t>học</a:t>
            </a:r>
            <a:r>
              <a:rPr lang="vi-VN" altLang="en-US" kern="0" dirty="0"/>
              <a:t>.</a:t>
            </a:r>
            <a:endParaRPr lang="en-US" altLang="en-US" kern="0" dirty="0"/>
          </a:p>
          <a:p>
            <a:pPr marL="457200" indent="-457200" algn="just">
              <a:buFontTx/>
              <a:buChar char="•"/>
              <a:defRPr/>
            </a:pPr>
            <a:r>
              <a:rPr lang="en-US" altLang="en-US" kern="0" dirty="0"/>
              <a:t>….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A59ED6C-11D6-2D41-9125-F10B239327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610600" cy="9921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CNTT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giáo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dục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6389F4B-025E-5549-8796-C65E272B8F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2629" y="1524000"/>
            <a:ext cx="10504714" cy="480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thay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pháp</a:t>
            </a:r>
            <a:r>
              <a:rPr lang="en-US" sz="3200" dirty="0"/>
              <a:t> </a:t>
            </a:r>
            <a:r>
              <a:rPr lang="en-US" sz="3200" dirty="0" err="1"/>
              <a:t>truyền</a:t>
            </a:r>
            <a:r>
              <a:rPr lang="en-US" sz="3200" dirty="0"/>
              <a:t> </a:t>
            </a:r>
            <a:r>
              <a:rPr lang="en-US" sz="3200" dirty="0" err="1"/>
              <a:t>đạt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dạy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endParaRPr lang="en-US" sz="3200" dirty="0"/>
          </a:p>
          <a:p>
            <a:pPr>
              <a:defRPr/>
            </a:pPr>
            <a:r>
              <a:rPr lang="en-US" sz="3200" dirty="0" err="1"/>
              <a:t>Góp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thay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dạy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endParaRPr lang="en-US" sz="3200" dirty="0"/>
          </a:p>
          <a:p>
            <a:pPr>
              <a:defRPr/>
            </a:pPr>
            <a:r>
              <a:rPr lang="en-US" sz="3200" dirty="0" err="1"/>
              <a:t>Góp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dạy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endParaRPr lang="en-US" sz="3200" dirty="0"/>
          </a:p>
          <a:p>
            <a:pPr>
              <a:defRPr/>
            </a:pPr>
            <a:r>
              <a:rPr lang="en-US" sz="3200" dirty="0" err="1"/>
              <a:t>Cập</a:t>
            </a:r>
            <a:r>
              <a:rPr lang="en-US" sz="3200" dirty="0"/>
              <a:t> </a:t>
            </a:r>
            <a:r>
              <a:rPr lang="en-US" sz="3200" dirty="0" err="1"/>
              <a:t>nhật</a:t>
            </a:r>
            <a:r>
              <a:rPr lang="en-US" sz="3200" dirty="0"/>
              <a:t>, </a:t>
            </a:r>
            <a:r>
              <a:rPr lang="en-US" sz="3200" dirty="0" err="1"/>
              <a:t>khai</a:t>
            </a:r>
            <a:r>
              <a:rPr lang="en-US" sz="3200" dirty="0"/>
              <a:t> </a:t>
            </a:r>
            <a:r>
              <a:rPr lang="en-US" sz="3200" dirty="0" err="1"/>
              <a:t>thác</a:t>
            </a:r>
            <a:r>
              <a:rPr lang="en-US" sz="3200" dirty="0"/>
              <a:t> </a:t>
            </a:r>
            <a:r>
              <a:rPr lang="en-US" sz="3200" dirty="0" err="1"/>
              <a:t>kho</a:t>
            </a:r>
            <a:r>
              <a:rPr lang="en-US" sz="3200" dirty="0"/>
              <a:t> tri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chung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loại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cụ</a:t>
            </a:r>
            <a:r>
              <a:rPr lang="en-US" sz="3200" dirty="0"/>
              <a:t> </a:t>
            </a:r>
            <a:r>
              <a:rPr lang="en-US" sz="3200" dirty="0" err="1"/>
              <a:t>đa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tiện</a:t>
            </a:r>
            <a:r>
              <a:rPr lang="en-US" sz="3200" dirty="0"/>
              <a:t>.</a:t>
            </a:r>
          </a:p>
          <a:p>
            <a:pPr>
              <a:defRPr/>
            </a:pP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phương</a:t>
            </a:r>
            <a:r>
              <a:rPr lang="en-US" sz="3200" dirty="0"/>
              <a:t> </a:t>
            </a:r>
            <a:r>
              <a:rPr lang="en-US" sz="3200" dirty="0" err="1"/>
              <a:t>tiện</a:t>
            </a:r>
            <a:r>
              <a:rPr lang="en-US" sz="3200" dirty="0"/>
              <a:t> </a:t>
            </a:r>
            <a:r>
              <a:rPr lang="en-US" sz="3200" dirty="0" err="1"/>
              <a:t>liên</a:t>
            </a:r>
            <a:r>
              <a:rPr lang="en-US" sz="3200" dirty="0"/>
              <a:t> </a:t>
            </a:r>
            <a:r>
              <a:rPr lang="en-US" sz="3200" dirty="0" err="1"/>
              <a:t>lạc</a:t>
            </a:r>
            <a:r>
              <a:rPr lang="en-US" sz="3200" dirty="0"/>
              <a:t>: </a:t>
            </a:r>
            <a:r>
              <a:rPr lang="en-US" sz="3200" dirty="0" err="1"/>
              <a:t>Mạng</a:t>
            </a:r>
            <a:r>
              <a:rPr lang="en-US" sz="3200" dirty="0"/>
              <a:t> Internet, email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B4C2A7B-29A5-2F48-97FD-51550D7D6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1743" y="326571"/>
            <a:ext cx="8839200" cy="9921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CNTT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altLang="en-US" sz="40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4000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endParaRPr lang="en-US" altLang="en-US" sz="40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A07220B-A57D-6B44-965A-3D93AD6685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743" y="1524000"/>
            <a:ext cx="8458200" cy="48006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3200" dirty="0" err="1"/>
              <a:t>Mô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hình</a:t>
            </a:r>
            <a:r>
              <a:rPr lang="en-US" altLang="en-US" sz="3200" dirty="0"/>
              <a:t> 1 </a:t>
            </a:r>
            <a:r>
              <a:rPr lang="en-US" altLang="en-US" sz="3200" dirty="0" err="1"/>
              <a:t>cửa</a:t>
            </a:r>
            <a:endParaRPr lang="en-US" altLang="en-US" sz="3200" dirty="0"/>
          </a:p>
          <a:p>
            <a:pPr algn="just"/>
            <a:r>
              <a:rPr lang="en-US" altLang="en-US" sz="3200" dirty="0" err="1"/>
              <a:t>Hội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thảo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trực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tuyến</a:t>
            </a:r>
            <a:endParaRPr lang="en-US" altLang="en-US" sz="3200" dirty="0"/>
          </a:p>
          <a:p>
            <a:pPr algn="just"/>
            <a:r>
              <a:rPr lang="en-US" altLang="en-US" sz="3200" dirty="0" err="1"/>
              <a:t>Cổng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thông</a:t>
            </a:r>
            <a:r>
              <a:rPr lang="en-US" altLang="en-US" sz="3200" dirty="0"/>
              <a:t> tin </a:t>
            </a:r>
            <a:r>
              <a:rPr lang="en-US" altLang="en-US" sz="3200" dirty="0" err="1"/>
              <a:t>điện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tử</a:t>
            </a:r>
            <a:endParaRPr lang="en-US" altLang="en-US" sz="3200" dirty="0"/>
          </a:p>
          <a:p>
            <a:pPr algn="just"/>
            <a:r>
              <a:rPr lang="en-US" altLang="en-US" sz="3200" dirty="0" err="1"/>
              <a:t>Số</a:t>
            </a:r>
            <a:r>
              <a:rPr lang="en-US" altLang="en-US" sz="3200" dirty="0"/>
              <a:t> </a:t>
            </a:r>
            <a:r>
              <a:rPr lang="en-US" altLang="en-US" sz="3200" dirty="0" err="1"/>
              <a:t>hóa</a:t>
            </a:r>
            <a:r>
              <a:rPr lang="en-US" altLang="en-US" sz="3200" dirty="0"/>
              <a:t> </a:t>
            </a:r>
            <a:r>
              <a:rPr lang="en-US" altLang="en-US" sz="3200" dirty="0" err="1"/>
              <a:t>các</a:t>
            </a:r>
            <a:r>
              <a:rPr lang="en-US" altLang="en-US" sz="3200" dirty="0"/>
              <a:t> </a:t>
            </a:r>
            <a:r>
              <a:rPr lang="en-US" altLang="en-US" sz="3200" dirty="0" err="1"/>
              <a:t>văn</a:t>
            </a:r>
            <a:r>
              <a:rPr lang="en-US" altLang="en-US" sz="3200" dirty="0"/>
              <a:t> </a:t>
            </a:r>
            <a:r>
              <a:rPr lang="en-US" altLang="en-US" sz="3200" dirty="0" err="1"/>
              <a:t>bản</a:t>
            </a:r>
            <a:endParaRPr lang="en-US" altLang="en-US" sz="3200" dirty="0"/>
          </a:p>
          <a:p>
            <a:pPr algn="just"/>
            <a:r>
              <a:rPr lang="en-US" altLang="en-US" sz="3200" dirty="0" err="1"/>
              <a:t>Trao</a:t>
            </a:r>
            <a:r>
              <a:rPr lang="en-US" altLang="en-US" sz="3200" dirty="0"/>
              <a:t> </a:t>
            </a:r>
            <a:r>
              <a:rPr lang="en-US" altLang="en-US" sz="3200" dirty="0" err="1"/>
              <a:t>đổi</a:t>
            </a:r>
            <a:r>
              <a:rPr lang="en-US" altLang="en-US" sz="3200" dirty="0"/>
              <a:t> </a:t>
            </a:r>
            <a:r>
              <a:rPr lang="en-US" altLang="en-US" sz="3200" dirty="0" err="1"/>
              <a:t>thông</a:t>
            </a:r>
            <a:r>
              <a:rPr lang="en-US" altLang="en-US" sz="3200" dirty="0"/>
              <a:t> tin qua </a:t>
            </a:r>
            <a:r>
              <a:rPr lang="en-US" altLang="en-US" sz="3200" dirty="0" err="1"/>
              <a:t>mạng</a:t>
            </a:r>
            <a:r>
              <a:rPr lang="en-US" altLang="en-US" sz="3200" dirty="0"/>
              <a:t>.</a:t>
            </a:r>
          </a:p>
          <a:p>
            <a:pPr algn="just"/>
            <a:r>
              <a:rPr lang="en-US" altLang="en-US" sz="3200" dirty="0"/>
              <a:t>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C3CA92C519724BA9DD523A5C675822" ma:contentTypeVersion="0" ma:contentTypeDescription="Create a new document." ma:contentTypeScope="" ma:versionID="b5c67904e5a4ee91f693f4c6bf887c2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F067244-448A-4A6A-B3F1-E2E2A030BDBE}"/>
</file>

<file path=customXml/itemProps2.xml><?xml version="1.0" encoding="utf-8"?>
<ds:datastoreItem xmlns:ds="http://schemas.openxmlformats.org/officeDocument/2006/customXml" ds:itemID="{F26BE10E-130C-41FB-93AD-7DB558A0DD6B}"/>
</file>

<file path=customXml/itemProps3.xml><?xml version="1.0" encoding="utf-8"?>
<ds:datastoreItem xmlns:ds="http://schemas.openxmlformats.org/officeDocument/2006/customXml" ds:itemID="{BB09514C-1AFC-4E55-A33F-FF4C72CDD51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314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Office Theme</vt:lpstr>
      <vt:lpstr>GIỚI THIỆU NGÀNH </vt:lpstr>
      <vt:lpstr>Ứng dụng của CNTT trong đời sống xã hội</vt:lpstr>
      <vt:lpstr>Ứng Dụng Công Nghệ Thông Tin Trong Doanh Nghiệp</vt:lpstr>
      <vt:lpstr>Ứng Dụng Công Nghệ Thông Tin Trong Doanh Nghiệp</vt:lpstr>
      <vt:lpstr>CNTT trong nền kinh tế tri thức</vt:lpstr>
      <vt:lpstr>Ứng Dụng Công Nghệ Thông Tin</vt:lpstr>
      <vt:lpstr>Ứng dụng CNTT trong giáo dục</vt:lpstr>
      <vt:lpstr>Ứng dụng CNTT trong Quản lý hành chính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hungtanngocngan@gmail.com</dc:creator>
  <cp:lastModifiedBy>hungtanngocngan@gmail.com</cp:lastModifiedBy>
  <cp:revision>8</cp:revision>
  <dcterms:created xsi:type="dcterms:W3CDTF">2021-08-31T03:48:09Z</dcterms:created>
  <dcterms:modified xsi:type="dcterms:W3CDTF">2021-08-31T09:55:01Z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0x01010030C3CA92C519724BA9DD523A5C675822</vt:lpwstr>
  </property>
</Properties>
</file>