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76" y="268"/>
      </p:cViewPr>
      <p:guideLst>
        <p:guide orient="horz" pos="213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903E0-6842-4702-A5D7-09E9C1E6FB8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2F6EA-8EC7-43A8-8730-313E5681BA8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2F6EA-8EC7-43A8-8730-313E5681BA8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625B-F59E-409E-853D-5E09BE8179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25EC-DDEA-4498-BD1F-8AD8CE52230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625B-F59E-409E-853D-5E09BE8179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25EC-DDEA-4498-BD1F-8AD8CE52230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625B-F59E-409E-853D-5E09BE8179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25EC-DDEA-4498-BD1F-8AD8CE52230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625B-F59E-409E-853D-5E09BE8179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25EC-DDEA-4498-BD1F-8AD8CE52230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625B-F59E-409E-853D-5E09BE8179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25EC-DDEA-4498-BD1F-8AD8CE52230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625B-F59E-409E-853D-5E09BE8179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25EC-DDEA-4498-BD1F-8AD8CE52230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625B-F59E-409E-853D-5E09BE8179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25EC-DDEA-4498-BD1F-8AD8CE52230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625B-F59E-409E-853D-5E09BE8179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25EC-DDEA-4498-BD1F-8AD8CE52230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625B-F59E-409E-853D-5E09BE8179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25EC-DDEA-4498-BD1F-8AD8CE52230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625B-F59E-409E-853D-5E09BE8179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25EC-DDEA-4498-BD1F-8AD8CE52230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625B-F59E-409E-853D-5E09BE8179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25EC-DDEA-4498-BD1F-8AD8CE52230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B625B-F59E-409E-853D-5E09BE8179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E25EC-DDEA-4498-BD1F-8AD8CE52230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76300" y="1028826"/>
            <a:ext cx="1219200" cy="6858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MaCumRap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TenCumRap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Logo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6300" y="800226"/>
            <a:ext cx="1219200" cy="2286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CumRap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95600" y="800100"/>
            <a:ext cx="1263650" cy="142748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MaRap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TenRap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DiaChi</a:t>
            </a:r>
            <a:endParaRPr lang="vi-VN" sz="12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vi-VN" sz="1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DienThoai</a:t>
            </a:r>
            <a:endParaRPr lang="en-US" sz="12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ThongTin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HinhAnh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MaCumRap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571500"/>
            <a:ext cx="1263650" cy="2286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Rap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72100" y="869762"/>
            <a:ext cx="1219200" cy="84455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MaPhong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TenPhong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SoLuong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Ghe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MaRap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72100" y="641162"/>
            <a:ext cx="1219200" cy="2286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PhongChieu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95600" y="5683376"/>
            <a:ext cx="1143000" cy="64122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MaQuyen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TenQuyen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MoTa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95600" y="5454776"/>
            <a:ext cx="1143000" cy="2286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Quyen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05400" y="4953000"/>
            <a:ext cx="1143000" cy="1524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Id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Email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MatKhau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HoTen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DiaChi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SoDT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Avatar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MaQuyen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05400" y="4724400"/>
            <a:ext cx="1143000" cy="2286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NguoiDung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543800" y="4343400"/>
            <a:ext cx="1219200" cy="6096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MaLoaiGhe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TenLoaiGhe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MoTa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43800" y="4114800"/>
            <a:ext cx="1219200" cy="2286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LoaiGhe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543800" y="2503158"/>
            <a:ext cx="1143000" cy="8382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MaGhe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TenGhe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MaPhong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MaLoaiGhe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543800" y="2274558"/>
            <a:ext cx="1143000" cy="2286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Ghe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0550" y="4876800"/>
            <a:ext cx="1162050" cy="13716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MaPhim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TenPhim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HinhAnh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Trailer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MoTa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NgayChieu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DanhGia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0550" y="4648200"/>
            <a:ext cx="1162050" cy="2286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Phim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133600" y="2922270"/>
            <a:ext cx="1295400" cy="13716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MaLichChi</a:t>
            </a:r>
            <a:r>
              <a:rPr lang="en-US" altLang="en-US" sz="1200" dirty="0" smtClean="0">
                <a:solidFill>
                  <a:schemeClr val="tx1"/>
                </a:solidFill>
              </a:rPr>
              <a:t>e</a:t>
            </a:r>
            <a:r>
              <a:rPr lang="en-US" sz="1200" dirty="0" smtClean="0">
                <a:solidFill>
                  <a:schemeClr val="tx1"/>
                </a:solidFill>
              </a:rPr>
              <a:t>u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MaPhong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MaPhim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NgayChieu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GioChieu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GiaVe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ThoiLuong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133600" y="2693670"/>
            <a:ext cx="1295400" cy="2286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LichChieu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5400" y="2597276"/>
            <a:ext cx="1371600" cy="12192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MaVe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MaLichChieu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MaGhe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MaNguoiDung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TongTien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tx1"/>
                </a:solidFill>
              </a:rPr>
              <a:t>NgayDat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105400" y="2368676"/>
            <a:ext cx="1371600" cy="2286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VeXemPhim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095500" y="1149476"/>
            <a:ext cx="920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endCxn id="12" idx="1"/>
          </p:cNvCxnSpPr>
          <p:nvPr/>
        </p:nvCxnSpPr>
        <p:spPr>
          <a:xfrm>
            <a:off x="4165398" y="1292037"/>
            <a:ext cx="12067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591300" y="1714626"/>
            <a:ext cx="952500" cy="559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9" idx="0"/>
            <a:endCxn id="20" idx="2"/>
          </p:cNvCxnSpPr>
          <p:nvPr/>
        </p:nvCxnSpPr>
        <p:spPr>
          <a:xfrm flipH="1" flipV="1">
            <a:off x="8115300" y="3341358"/>
            <a:ext cx="38100" cy="773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73" idx="1"/>
          </p:cNvCxnSpPr>
          <p:nvPr/>
        </p:nvCxnSpPr>
        <p:spPr>
          <a:xfrm flipH="1">
            <a:off x="3460750" y="1733676"/>
            <a:ext cx="1897958" cy="99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133866" y="4293858"/>
            <a:ext cx="1049151" cy="333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038600" y="5911976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8" idx="3"/>
            <a:endCxn id="30" idx="1"/>
          </p:cNvCxnSpPr>
          <p:nvPr/>
        </p:nvCxnSpPr>
        <p:spPr>
          <a:xfrm flipV="1">
            <a:off x="3429000" y="3206738"/>
            <a:ext cx="1676400" cy="401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7" idx="0"/>
          </p:cNvCxnSpPr>
          <p:nvPr/>
        </p:nvCxnSpPr>
        <p:spPr>
          <a:xfrm flipV="1">
            <a:off x="5676900" y="3816476"/>
            <a:ext cx="0" cy="907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133600" y="92749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</a:t>
            </a:r>
            <a:endParaRPr lang="en-US" sz="10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2765860" y="914526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n</a:t>
            </a:r>
            <a:endParaRPr lang="en-US" sz="10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4169210" y="1049179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</a:t>
            </a:r>
            <a:endParaRPr lang="en-US" sz="1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5105400" y="1049179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n</a:t>
            </a:r>
            <a:endParaRPr lang="en-US" sz="10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6683810" y="1582579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</a:t>
            </a:r>
            <a:endParaRPr lang="en-US" sz="10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7391400" y="1981200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n</a:t>
            </a:r>
            <a:endParaRPr lang="en-US" sz="1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8118708" y="3341358"/>
            <a:ext cx="2603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000" b="1" dirty="0"/>
              <a:t>n</a:t>
            </a:r>
            <a:endParaRPr lang="en-US" altLang="en-US" sz="10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8157010" y="3868579"/>
            <a:ext cx="28892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000" b="1" dirty="0"/>
              <a:t>1 </a:t>
            </a:r>
            <a:endParaRPr lang="en-US" sz="10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3460750" y="2606815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n</a:t>
            </a:r>
            <a:endParaRPr lang="en-US" sz="10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5105400" y="1524000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</a:t>
            </a:r>
            <a:endParaRPr lang="en-US" sz="10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90600" y="4401979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</a:t>
            </a:r>
            <a:endParaRPr lang="en-US" sz="10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929421" y="4095030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n</a:t>
            </a:r>
            <a:endParaRPr lang="en-US" sz="10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440317" y="338643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</a:t>
            </a:r>
            <a:endParaRPr lang="en-US" sz="10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4851804" y="2971800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n</a:t>
            </a:r>
            <a:endParaRPr lang="en-US" sz="10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4038600" y="5697379"/>
            <a:ext cx="2533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" altLang="en-US" sz="1000" b="1" dirty="0"/>
              <a:t>1</a:t>
            </a:r>
            <a:endParaRPr lang="" altLang="en-US" sz="10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4851804" y="5697379"/>
            <a:ext cx="2603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000" b="1" dirty="0"/>
              <a:t>n</a:t>
            </a:r>
            <a:endParaRPr lang="en-US" altLang="en-US" sz="10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5638800" y="3803504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n</a:t>
            </a:r>
            <a:endParaRPr lang="en-US" sz="10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5638800" y="4460413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</a:t>
            </a:r>
            <a:endParaRPr lang="en-US" sz="1000" b="1" dirty="0"/>
          </a:p>
        </p:txBody>
      </p:sp>
      <p:cxnSp>
        <p:nvCxnSpPr>
          <p:cNvPr id="89" name="Straight Connector 88"/>
          <p:cNvCxnSpPr>
            <a:endCxn id="20" idx="1"/>
          </p:cNvCxnSpPr>
          <p:nvPr/>
        </p:nvCxnSpPr>
        <p:spPr>
          <a:xfrm>
            <a:off x="6477000" y="2922258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477000" y="267603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</a:t>
            </a:r>
            <a:endParaRPr lang="en-US" sz="10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7302702" y="2663066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</a:t>
            </a:r>
            <a:endParaRPr lang="en-US" sz="1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445</Words>
  <Application>WPS Presentation</Application>
  <PresentationFormat>On-screen Show (4:3)</PresentationFormat>
  <Paragraphs>123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Calibri</vt:lpstr>
      <vt:lpstr>微软雅黑</vt:lpstr>
      <vt:lpstr>Droid Sans Fallback</vt:lpstr>
      <vt:lpstr/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temo</cp:lastModifiedBy>
  <cp:revision>23</cp:revision>
  <dcterms:created xsi:type="dcterms:W3CDTF">2019-07-09T15:57:51Z</dcterms:created>
  <dcterms:modified xsi:type="dcterms:W3CDTF">2019-07-09T15:57:51Z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