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5" r:id="rId5"/>
    <p:sldId id="274" r:id="rId6"/>
    <p:sldId id="276" r:id="rId7"/>
    <p:sldId id="273" r:id="rId8"/>
    <p:sldId id="277" r:id="rId9"/>
    <p:sldId id="271" r:id="rId10"/>
    <p:sldId id="278" r:id="rId11"/>
    <p:sldId id="272" r:id="rId12"/>
    <p:sldId id="279" r:id="rId13"/>
    <p:sldId id="270" r:id="rId14"/>
    <p:sldId id="280" r:id="rId15"/>
    <p:sldId id="282" r:id="rId16"/>
    <p:sldId id="28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F9D7"/>
    <a:srgbClr val="43E97B"/>
    <a:srgbClr val="EEA849"/>
    <a:srgbClr val="F46B45"/>
    <a:srgbClr val="FC6767"/>
    <a:srgbClr val="EC008C"/>
    <a:srgbClr val="DD2476"/>
    <a:srgbClr val="FF512F"/>
    <a:srgbClr val="FF6A00"/>
    <a:srgbClr val="EE0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>
        <p:scale>
          <a:sx n="68" d="100"/>
          <a:sy n="68" d="100"/>
        </p:scale>
        <p:origin x="2148" y="10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21C2-CD54-6284-23B3-1939BBBA0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9C473-60CE-A313-7162-A9C035FA7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B215-4611-3809-76C9-624065DA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DF8-4F79-4556-A353-54D536CF7F1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46D7-3FCB-1FA7-14E0-F731F1EE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8A4D-0D04-A92D-6746-36B49950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5D52-DB25-4AC0-AD15-32A5931C0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1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235D-A387-48CC-5EF1-451C8096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26770-DDAD-2E18-B60A-1444B660F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04277-A78B-3620-D4E7-509DBBB4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DF8-4F79-4556-A353-54D536CF7F1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428F-6E03-F891-F680-5A1B208D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DE52-C2B8-ED44-E4BC-D1C7474C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5D52-DB25-4AC0-AD15-32A5931C0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2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3D894-ED8C-6E8F-62B4-9049337CB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E3C38-AA38-6353-F893-2BF2725FB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B54A-B9C3-E089-BC54-1CDD714B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DF8-4F79-4556-A353-54D536CF7F1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3CA57-D697-758D-2259-8D39D248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D3CD-725D-A99E-6927-1EA4A94B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5D52-DB25-4AC0-AD15-32A5931C0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7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E024-989E-0687-7EB4-589B100B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2D3F-56D5-62AA-739F-9617196B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D2C1F-F11F-EF0F-E142-C15223D0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DF8-4F79-4556-A353-54D536CF7F1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BA11A-6D13-D898-DC3F-447AB362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C70C-8D8D-99C3-F332-A19E23D4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5D52-DB25-4AC0-AD15-32A5931C0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4462-C743-33E0-584B-56855DCC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E51B4-7A0D-BD5E-098C-B1A52EAD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CDD8-3041-BDE8-ECA9-57284361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DF8-4F79-4556-A353-54D536CF7F1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80A42-A277-34A6-7101-F481D87E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FEF0-0E2D-CF0D-C67E-EA0181A3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5D52-DB25-4AC0-AD15-32A5931C0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EB0C-A62A-A8DF-A165-AFFBA2F0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3053-E0A0-9E0F-762F-0CF3AD246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239C5-6B3E-437A-02D3-8C8B138C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482A1-4DAD-ACB2-CF2E-74996569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DF8-4F79-4556-A353-54D536CF7F1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80508-8DC2-6585-E3B9-077BC5F0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3CF0-C44A-5BEF-AFA8-B5DC2916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5D52-DB25-4AC0-AD15-32A5931C0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6A6E-45ED-CC97-A5EA-801ADF1B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3036D-5F8F-24E0-8D38-D3021FCF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A555B-CE43-ED90-1F02-9A3E3326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C2B1C-713F-8DC5-9D12-B56504173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1A56B-E692-2EDE-0A49-513CD43DB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D8DFA-93B3-8433-E546-76001E3A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DF8-4F79-4556-A353-54D536CF7F1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FEF0A-38A8-4613-10B1-752CBC36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7122C-FB7F-1037-313B-D18D6FAA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5D52-DB25-4AC0-AD15-32A5931C0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EEF9-125F-F483-954E-767DCB5C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1795F-3730-8A03-68EF-84C5F9BE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DF8-4F79-4556-A353-54D536CF7F1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448DD-D229-5565-853D-6244BFC2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C2450-71D6-1363-DE96-429B6C26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5D52-DB25-4AC0-AD15-32A5931C0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2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A4DDF-8CD2-7F9D-6FF6-F4FA19DB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DF8-4F79-4556-A353-54D536CF7F1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F13E9-E4A2-F5F8-128F-ABDB4C26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A31F0-2BE0-5B96-68F9-DBA07AEC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5D52-DB25-4AC0-AD15-32A5931C0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0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B52C-5D14-A38F-6D4D-DBE08A7D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BDED-0130-8BE3-4FDF-0CB44FB71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71D6B-EBDE-85A0-51E1-184ACE644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CC4A4-9A07-B9D9-F480-F62B16FE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DF8-4F79-4556-A353-54D536CF7F1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32698-B788-38D3-A068-E6A91FED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36F09-223C-FEAC-CF08-4960A82E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5D52-DB25-4AC0-AD15-32A5931C0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F519-C61C-FEA6-2673-5C004040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D8192-AB26-3CDB-1EB6-3E9484877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97973-1845-EC9A-83BA-40402BD3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A058-9911-7FA9-FD19-A0C83070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7DF8-4F79-4556-A353-54D536CF7F1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5B3D-6E3E-79D7-B5BA-EFF13967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8C44-7F43-AF20-26ED-9D344B10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5D52-DB25-4AC0-AD15-32A5931C0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5CC2A-8FA0-8738-B9EB-F4B737C1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F623-4C2F-034B-6CCD-64EDCF81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0376-5E0B-3E21-3227-2BDA0C653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7DF8-4F79-4556-A353-54D536CF7F1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59ED-CBEF-74E9-A8D0-A07D059DC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1A8E0-E431-B466-0875-477B1CE43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15D52-DB25-4AC0-AD15-32A5931C0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1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9193C8D-EC75-F166-A50B-1853DB9E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3794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800" b="1" dirty="0">
                <a:gradFill flip="none" rotWithShape="1"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  <a:tileRect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GO+REDIS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2952C8F-B575-3F95-0419-588F07413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>
              <a:lnSpc>
                <a:spcPct val="160000"/>
              </a:lnSpc>
            </a:pPr>
            <a:r>
              <a:rPr lang="en-US" sz="36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OPEN-SOURCE IN-MEMORY STORAGE</a:t>
            </a:r>
          </a:p>
        </p:txBody>
      </p:sp>
    </p:spTree>
    <p:extLst>
      <p:ext uri="{BB962C8B-B14F-4D97-AF65-F5344CB8AC3E}">
        <p14:creationId xmlns:p14="http://schemas.microsoft.com/office/powerpoint/2010/main" val="427593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496E6-1DC4-40B0-CFDA-FB27A006B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589" y="523081"/>
            <a:ext cx="5181600" cy="58118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STRINGS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LISTS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HASHES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8F1A2-9AD3-CC1B-42C6-2FED02BC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589" y="523081"/>
            <a:ext cx="5181600" cy="5811838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SORTED 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BITMAPS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BITFIELDS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PROBABILISTIC</a:t>
            </a:r>
          </a:p>
        </p:txBody>
      </p:sp>
    </p:spTree>
    <p:extLst>
      <p:ext uri="{BB962C8B-B14F-4D97-AF65-F5344CB8AC3E}">
        <p14:creationId xmlns:p14="http://schemas.microsoft.com/office/powerpoint/2010/main" val="221996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9193C8D-EC75-F166-A50B-1853DB9E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96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SORTED SETS</a:t>
            </a:r>
            <a:endParaRPr lang="en-US" sz="9600" b="1" dirty="0">
              <a:gradFill flip="none" rotWithShape="1">
                <a:gsLst>
                  <a:gs pos="25000">
                    <a:srgbClr val="43E97B"/>
                  </a:gs>
                  <a:gs pos="75000">
                    <a:srgbClr val="38F9D7"/>
                  </a:gs>
                </a:gsLst>
                <a:lin ang="2700000" scaled="1"/>
                <a:tileRect/>
              </a:gra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2952C8F-B575-3F95-0419-588F07413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EACH VALUE IS ASSOCIATED SCORE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ZADD, ZREM, ZRANGE</a:t>
            </a:r>
          </a:p>
        </p:txBody>
      </p:sp>
    </p:spTree>
    <p:extLst>
      <p:ext uri="{BB962C8B-B14F-4D97-AF65-F5344CB8AC3E}">
        <p14:creationId xmlns:p14="http://schemas.microsoft.com/office/powerpoint/2010/main" val="114245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496E6-1DC4-40B0-CFDA-FB27A006B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589" y="523081"/>
            <a:ext cx="5181600" cy="58118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STRINGS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LISTS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HASHES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8F1A2-9AD3-CC1B-42C6-2FED02BC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589" y="523081"/>
            <a:ext cx="5181600" cy="5811838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SORTED 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BITMAPS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BITFIELDS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PROBABILISTIC</a:t>
            </a:r>
          </a:p>
        </p:txBody>
      </p:sp>
    </p:spTree>
    <p:extLst>
      <p:ext uri="{BB962C8B-B14F-4D97-AF65-F5344CB8AC3E}">
        <p14:creationId xmlns:p14="http://schemas.microsoft.com/office/powerpoint/2010/main" val="359179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9193C8D-EC75-F166-A50B-1853DB9E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BITMAPS</a:t>
            </a:r>
            <a:endParaRPr lang="en-US" sz="13800" b="1" dirty="0">
              <a:gradFill flip="none" rotWithShape="1">
                <a:gsLst>
                  <a:gs pos="25000">
                    <a:srgbClr val="43E97B"/>
                  </a:gs>
                  <a:gs pos="75000">
                    <a:srgbClr val="38F9D7"/>
                  </a:gs>
                </a:gsLst>
                <a:lin ang="2700000" scaled="1"/>
                <a:tileRect/>
              </a:gra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2952C8F-B575-3F95-0419-588F07413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 ARRAYS FOR INFORMATION, ANALYTICS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SETBIT, GETBIT, BITCOUNT</a:t>
            </a:r>
          </a:p>
        </p:txBody>
      </p:sp>
    </p:spTree>
    <p:extLst>
      <p:ext uri="{BB962C8B-B14F-4D97-AF65-F5344CB8AC3E}">
        <p14:creationId xmlns:p14="http://schemas.microsoft.com/office/powerpoint/2010/main" val="157799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496E6-1DC4-40B0-CFDA-FB27A006B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589" y="523081"/>
            <a:ext cx="5181600" cy="58118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STRINGS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LISTS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HASHES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8F1A2-9AD3-CC1B-42C6-2FED02BC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589" y="523081"/>
            <a:ext cx="5181600" cy="5811838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SORTED 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BITMAPS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BITFIELDS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PROBABILISTIC</a:t>
            </a:r>
          </a:p>
        </p:txBody>
      </p:sp>
    </p:spTree>
    <p:extLst>
      <p:ext uri="{BB962C8B-B14F-4D97-AF65-F5344CB8AC3E}">
        <p14:creationId xmlns:p14="http://schemas.microsoft.com/office/powerpoint/2010/main" val="420915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9193C8D-EC75-F166-A50B-1853DB9E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BITFIELDS</a:t>
            </a:r>
            <a:endParaRPr lang="en-US" sz="13800" b="1" dirty="0">
              <a:gradFill flip="none" rotWithShape="1">
                <a:gsLst>
                  <a:gs pos="25000">
                    <a:srgbClr val="43E97B"/>
                  </a:gs>
                  <a:gs pos="75000">
                    <a:srgbClr val="38F9D7"/>
                  </a:gs>
                </a:gsLst>
                <a:lin ang="2700000" scaled="1"/>
                <a:tileRect/>
              </a:gra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2952C8F-B575-3F95-0419-588F07413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USERS STATUS TO ONLINE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BITFIELD</a:t>
            </a:r>
          </a:p>
        </p:txBody>
      </p:sp>
    </p:spTree>
    <p:extLst>
      <p:ext uri="{BB962C8B-B14F-4D97-AF65-F5344CB8AC3E}">
        <p14:creationId xmlns:p14="http://schemas.microsoft.com/office/powerpoint/2010/main" val="36289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496E6-1DC4-40B0-CFDA-FB27A006B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589" y="523081"/>
            <a:ext cx="5181600" cy="58118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STRINGS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LISTS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HASHES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8F1A2-9AD3-CC1B-42C6-2FED02BC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589" y="523081"/>
            <a:ext cx="5181600" cy="5811838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SORTED 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BITMAPS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BITFIELDS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PROBABILISTIC</a:t>
            </a:r>
          </a:p>
        </p:txBody>
      </p:sp>
    </p:spTree>
    <p:extLst>
      <p:ext uri="{BB962C8B-B14F-4D97-AF65-F5344CB8AC3E}">
        <p14:creationId xmlns:p14="http://schemas.microsoft.com/office/powerpoint/2010/main" val="247329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9193C8D-EC75-F166-A50B-1853DB9E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b="1" dirty="0">
                <a:gradFill flip="none" rotWithShape="1"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  <a:tileRect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PROBABILISTIC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2952C8F-B575-3F95-0419-588F07413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ESTIMATE UNIQUE ITEMS USING RANDOMIZATION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PFADD, PFCOUNT</a:t>
            </a:r>
          </a:p>
        </p:txBody>
      </p:sp>
    </p:spTree>
    <p:extLst>
      <p:ext uri="{BB962C8B-B14F-4D97-AF65-F5344CB8AC3E}">
        <p14:creationId xmlns:p14="http://schemas.microsoft.com/office/powerpoint/2010/main" val="360827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496E6-1DC4-40B0-CFDA-FB27A006B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589" y="523081"/>
            <a:ext cx="5181600" cy="58118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STRINGS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LISTS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HASHES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8F1A2-9AD3-CC1B-42C6-2FED02BC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589" y="523081"/>
            <a:ext cx="5181600" cy="5811838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SORTED 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BITMAPS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BITFIELDS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PROBABILISTIC</a:t>
            </a:r>
          </a:p>
        </p:txBody>
      </p:sp>
    </p:spTree>
    <p:extLst>
      <p:ext uri="{BB962C8B-B14F-4D97-AF65-F5344CB8AC3E}">
        <p14:creationId xmlns:p14="http://schemas.microsoft.com/office/powerpoint/2010/main" val="52781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9193C8D-EC75-F166-A50B-1853DB9E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3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STRINGS</a:t>
            </a:r>
            <a:endParaRPr lang="en-US" sz="13800" b="1" dirty="0">
              <a:gradFill flip="none" rotWithShape="1">
                <a:gsLst>
                  <a:gs pos="25000">
                    <a:srgbClr val="43E97B"/>
                  </a:gs>
                  <a:gs pos="75000">
                    <a:srgbClr val="38F9D7"/>
                  </a:gs>
                </a:gsLst>
                <a:lin ang="2700000" scaled="1"/>
                <a:tileRect/>
              </a:gra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2952C8F-B575-3F95-0419-588F07413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SIMPLE KEY-VALUE STORE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GET, SET, INCR, DECR</a:t>
            </a:r>
          </a:p>
        </p:txBody>
      </p:sp>
    </p:spTree>
    <p:extLst>
      <p:ext uri="{BB962C8B-B14F-4D97-AF65-F5344CB8AC3E}">
        <p14:creationId xmlns:p14="http://schemas.microsoft.com/office/powerpoint/2010/main" val="290923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496E6-1DC4-40B0-CFDA-FB27A006B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589" y="523081"/>
            <a:ext cx="5181600" cy="58118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STRINGS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LISTS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HASHES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8F1A2-9AD3-CC1B-42C6-2FED02BC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589" y="523081"/>
            <a:ext cx="5181600" cy="5811838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SORTED 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BITMAPS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BITFIELDS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PROBABILISTIC</a:t>
            </a:r>
          </a:p>
        </p:txBody>
      </p:sp>
    </p:spTree>
    <p:extLst>
      <p:ext uri="{BB962C8B-B14F-4D97-AF65-F5344CB8AC3E}">
        <p14:creationId xmlns:p14="http://schemas.microsoft.com/office/powerpoint/2010/main" val="390289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9193C8D-EC75-F166-A50B-1853DB9E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3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LISTS</a:t>
            </a:r>
            <a:endParaRPr lang="en-US" sz="13800" b="1" dirty="0">
              <a:gradFill flip="none" rotWithShape="1">
                <a:gsLst>
                  <a:gs pos="25000">
                    <a:srgbClr val="43E97B"/>
                  </a:gs>
                  <a:gs pos="75000">
                    <a:srgbClr val="38F9D7"/>
                  </a:gs>
                </a:gsLst>
                <a:lin ang="2700000" scaled="1"/>
                <a:tileRect/>
              </a:gra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2952C8F-B575-3F95-0419-588F07413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ORDERED COLLECTION OF STRINGS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LPUSH, RPUSH, LPOP, RPOP</a:t>
            </a:r>
          </a:p>
        </p:txBody>
      </p:sp>
    </p:spTree>
    <p:extLst>
      <p:ext uri="{BB962C8B-B14F-4D97-AF65-F5344CB8AC3E}">
        <p14:creationId xmlns:p14="http://schemas.microsoft.com/office/powerpoint/2010/main" val="336243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496E6-1DC4-40B0-CFDA-FB27A006B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589" y="523081"/>
            <a:ext cx="5181600" cy="58118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STRINGS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LISTS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HASHES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8F1A2-9AD3-CC1B-42C6-2FED02BC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589" y="523081"/>
            <a:ext cx="5181600" cy="5811838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SORTED 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BITMAPS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BITFIELDS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PROBABILISTIC</a:t>
            </a:r>
          </a:p>
        </p:txBody>
      </p:sp>
    </p:spTree>
    <p:extLst>
      <p:ext uri="{BB962C8B-B14F-4D97-AF65-F5344CB8AC3E}">
        <p14:creationId xmlns:p14="http://schemas.microsoft.com/office/powerpoint/2010/main" val="15425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9193C8D-EC75-F166-A50B-1853DB9E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3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SETS</a:t>
            </a:r>
            <a:endParaRPr lang="en-US" sz="13800" b="1" dirty="0">
              <a:gradFill flip="none" rotWithShape="1">
                <a:gsLst>
                  <a:gs pos="25000">
                    <a:srgbClr val="43E97B"/>
                  </a:gs>
                  <a:gs pos="75000">
                    <a:srgbClr val="38F9D7"/>
                  </a:gs>
                </a:gsLst>
                <a:lin ang="2700000" scaled="1"/>
                <a:tileRect/>
              </a:gra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2952C8F-B575-3F95-0419-588F07413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UNORDERED COLLECTION OF UNIQUE STRINGS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SADD, SREM, SISMEMBER</a:t>
            </a:r>
          </a:p>
        </p:txBody>
      </p:sp>
    </p:spTree>
    <p:extLst>
      <p:ext uri="{BB962C8B-B14F-4D97-AF65-F5344CB8AC3E}">
        <p14:creationId xmlns:p14="http://schemas.microsoft.com/office/powerpoint/2010/main" val="298770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496E6-1DC4-40B0-CFDA-FB27A006B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589" y="523081"/>
            <a:ext cx="5181600" cy="58118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STRINGS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LISTS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HASHES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8F1A2-9AD3-CC1B-42C6-2FED02BC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589" y="523081"/>
            <a:ext cx="5181600" cy="5811838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SORTED SETS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BITMAPS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BITFIELDS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PROBABILISTIC</a:t>
            </a:r>
          </a:p>
        </p:txBody>
      </p:sp>
    </p:spTree>
    <p:extLst>
      <p:ext uri="{BB962C8B-B14F-4D97-AF65-F5344CB8AC3E}">
        <p14:creationId xmlns:p14="http://schemas.microsoft.com/office/powerpoint/2010/main" val="4623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9193C8D-EC75-F166-A50B-1853DB9E0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800" b="1" dirty="0">
                <a:gradFill>
                  <a:gsLst>
                    <a:gs pos="25000">
                      <a:srgbClr val="43E97B"/>
                    </a:gs>
                    <a:gs pos="75000">
                      <a:srgbClr val="38F9D7"/>
                    </a:gs>
                  </a:gsLst>
                  <a:lin ang="2700000" scaled="1"/>
                </a:gra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HASHES</a:t>
            </a:r>
            <a:endParaRPr lang="en-US" sz="13800" b="1" dirty="0">
              <a:gradFill flip="none" rotWithShape="1">
                <a:gsLst>
                  <a:gs pos="25000">
                    <a:srgbClr val="43E97B"/>
                  </a:gs>
                  <a:gs pos="75000">
                    <a:srgbClr val="38F9D7"/>
                  </a:gs>
                </a:gsLst>
                <a:lin ang="2700000" scaled="1"/>
                <a:tileRect/>
              </a:gradFill>
              <a:latin typeface="SF Pro Display" pitchFamily="50" charset="0"/>
              <a:ea typeface="SF Pro Display" pitchFamily="50" charset="0"/>
              <a:cs typeface="SF Pro Display" pitchFamily="50" charset="0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92952C8F-B575-3F95-0419-588F07413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KEY-VALUE WHERE VALUE IS HASH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SF Pro Display" pitchFamily="50" charset="0"/>
                <a:ea typeface="SF Pro Display" pitchFamily="50" charset="0"/>
                <a:cs typeface="SF Pro Display" pitchFamily="50" charset="0"/>
              </a:rPr>
              <a:t>HSET, HGET, HDEL</a:t>
            </a:r>
          </a:p>
        </p:txBody>
      </p:sp>
    </p:spTree>
    <p:extLst>
      <p:ext uri="{BB962C8B-B14F-4D97-AF65-F5344CB8AC3E}">
        <p14:creationId xmlns:p14="http://schemas.microsoft.com/office/powerpoint/2010/main" val="371618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162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SF Pro Display</vt:lpstr>
      <vt:lpstr>Office Theme</vt:lpstr>
      <vt:lpstr>GO+REDIS</vt:lpstr>
      <vt:lpstr>PowerPoint Presentation</vt:lpstr>
      <vt:lpstr>STRINGS</vt:lpstr>
      <vt:lpstr>PowerPoint Presentation</vt:lpstr>
      <vt:lpstr>LISTS</vt:lpstr>
      <vt:lpstr>PowerPoint Presentation</vt:lpstr>
      <vt:lpstr>SETS</vt:lpstr>
      <vt:lpstr>PowerPoint Presentation</vt:lpstr>
      <vt:lpstr>HASHES</vt:lpstr>
      <vt:lpstr>PowerPoint Presentation</vt:lpstr>
      <vt:lpstr>SORTED SETS</vt:lpstr>
      <vt:lpstr>PowerPoint Presentation</vt:lpstr>
      <vt:lpstr>BITMAPS</vt:lpstr>
      <vt:lpstr>PowerPoint Presentation</vt:lpstr>
      <vt:lpstr>BITFIELDS</vt:lpstr>
      <vt:lpstr>PowerPoint Presentation</vt:lpstr>
      <vt:lpstr>PROBABILISTIC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</dc:creator>
  <cp:lastModifiedBy>os</cp:lastModifiedBy>
  <cp:revision>62</cp:revision>
  <dcterms:created xsi:type="dcterms:W3CDTF">2024-03-20T14:57:28Z</dcterms:created>
  <dcterms:modified xsi:type="dcterms:W3CDTF">2024-03-20T22:06:00Z</dcterms:modified>
</cp:coreProperties>
</file>