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84" r:id="rId2"/>
    <p:sldId id="316" r:id="rId3"/>
    <p:sldId id="286" r:id="rId4"/>
    <p:sldId id="266" r:id="rId5"/>
    <p:sldId id="268" r:id="rId6"/>
    <p:sldId id="278" r:id="rId7"/>
    <p:sldId id="281" r:id="rId8"/>
    <p:sldId id="319" r:id="rId9"/>
    <p:sldId id="289" r:id="rId10"/>
    <p:sldId id="327" r:id="rId11"/>
    <p:sldId id="321" r:id="rId12"/>
    <p:sldId id="329" r:id="rId13"/>
    <p:sldId id="326" r:id="rId14"/>
    <p:sldId id="328" r:id="rId15"/>
    <p:sldId id="324" r:id="rId16"/>
    <p:sldId id="330" r:id="rId17"/>
    <p:sldId id="323" r:id="rId18"/>
    <p:sldId id="325" r:id="rId19"/>
    <p:sldId id="331" r:id="rId20"/>
    <p:sldId id="332" r:id="rId21"/>
    <p:sldId id="333" r:id="rId22"/>
    <p:sldId id="337" r:id="rId23"/>
    <p:sldId id="338" r:id="rId24"/>
    <p:sldId id="339" r:id="rId25"/>
    <p:sldId id="340" r:id="rId26"/>
    <p:sldId id="320" r:id="rId27"/>
    <p:sldId id="288" r:id="rId28"/>
    <p:sldId id="295" r:id="rId29"/>
    <p:sldId id="318" r:id="rId30"/>
    <p:sldId id="341" r:id="rId31"/>
    <p:sldId id="343" r:id="rId32"/>
    <p:sldId id="342" r:id="rId33"/>
    <p:sldId id="344" r:id="rId34"/>
    <p:sldId id="345" r:id="rId35"/>
    <p:sldId id="346" r:id="rId36"/>
    <p:sldId id="348" r:id="rId37"/>
    <p:sldId id="349" r:id="rId38"/>
    <p:sldId id="347" r:id="rId39"/>
    <p:sldId id="350" r:id="rId40"/>
    <p:sldId id="352" r:id="rId41"/>
    <p:sldId id="355" r:id="rId42"/>
    <p:sldId id="354" r:id="rId43"/>
    <p:sldId id="356" r:id="rId44"/>
    <p:sldId id="353" r:id="rId4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fld id="{519656C9-2427-4556-829C-886ED7433CDF}" type="datetimeFigureOut">
              <a:rPr lang="th-TH" smtClean="0"/>
              <a:pPr/>
              <a:t>18/06/62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fld id="{071543E1-6C58-4002-8091-1392D4EAF350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3768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Angsana New" panose="02020603050405020304" pitchFamily="18" charset="-34"/>
        <a:ea typeface="+mn-ea"/>
        <a:cs typeface="Angsana New" panose="02020603050405020304" pitchFamily="18" charset="-34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Angsana New" panose="02020603050405020304" pitchFamily="18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Angsana New" panose="02020603050405020304" pitchFamily="18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Angsana New" panose="02020603050405020304" pitchFamily="18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Angsana New" panose="02020603050405020304" pitchFamily="18" charset="-34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D0AD-AB00-4200-8403-39A3D4498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A70EE-85BD-44D7-8044-34BD712B3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cs typeface="Angsana New" panose="02020603050405020304" pitchFamily="18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99B0C-42A1-459C-A7B7-EF4BD4CD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193A-82AC-4873-8E83-5F501120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ACD3-23CB-4D18-8C7E-70744ED0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4916-95CE-49FB-A54F-2E9C4DA7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EEBD-1FBE-4112-807D-8F9D03623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2EE3-F77D-4CCA-B553-9E9435FB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3C55-EEC4-4BB1-B31F-8698DD9D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D7BF-11D4-4974-A3D5-60E5DF5C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4D2FF-2947-49C3-9BB3-ECA7E217B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255EA-AD31-422C-B9E2-D663EE93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63FB-8F00-431F-A35D-7C45F7A1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2F72-9CCF-4A6F-9B30-42F81852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AE82-183D-44E8-B16B-6056DE8E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E31A-D1DE-49C6-BBC9-E27B67F0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1CF7-524C-41A6-9975-4164C7B7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04CF-82EF-4DEA-B1A1-AF22F8C5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A71A-A3E6-42BB-AC88-976C7A2F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594F-EB40-4709-8039-A0F41C53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4D20-15D8-4B0F-87F8-6B836C81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4DCA-8CED-44CD-A7BE-298B684B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88D8-AC1A-4312-BE48-C20110AA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D01B-E80E-4F5C-9A4D-95E7375E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3118-21D2-4BC8-B2E8-8269A70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A45C-1717-4293-A9FF-4BF7F30D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FD46-D282-4707-95A7-24EC06FF9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13FED-C6B3-4BB2-ACD4-CC8F43AB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67E1F-CE09-4B93-A27D-B3E6ED29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A0C29-F71B-47F7-94FF-7A5066BF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1F2D9-520C-41CE-B6DB-DE7F19A4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C0B2-D0A1-419D-8C11-35C6900C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B9815-BB87-4DB7-920A-96F8818F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24395-01F2-4CEE-A2AB-3D882F14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4F35B-44AE-4EF6-B29B-4147DFCDA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43DEE-EE6C-418C-9E80-07671A96E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A3FE6-1BD1-40C0-ADC5-FC29DC52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F9B84-697C-4301-8910-1CF4E99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107C-5359-42B5-8F33-9049B143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E8D5-84CD-4C68-B007-12B16DB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C61E4-FCE3-4686-8D88-74B1F554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47733-3458-4352-AE36-6B617FB0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8E8E-C25F-4A2D-9404-380909CE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54FE5-3673-45BB-8866-2D3178FA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B12F1-3BC5-43AF-887B-0A08D0BD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3FFD-0D28-4357-B62A-5201F935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97DA-8B28-4EAC-A74F-89FF19F5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9817-2FDF-4F64-81C7-CD78D981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2116E-BC90-4542-A9C3-74D2AB6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09556-0057-4267-A576-5A95A129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AA99-3D9C-4B20-A521-CB3E55A2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68C8D-C084-45D2-B59B-DD055756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B3CA-39E3-4A21-B065-EEEB54AB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C1FE4-70D6-40C4-A01B-BB705C325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cs typeface="Angsana New" panose="02020603050405020304" pitchFamily="18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451C1-52D3-4241-BE7A-D5EC3C5DC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B00F-BC8E-461C-82D0-9C4714A0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6419-FF81-41CD-A3D4-4476653CD376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7A49-D8EC-4143-8491-4DD0E526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6631-0A83-4171-8E35-54A6ED9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E2B8-92F9-4AF1-B7CC-54721B0A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8293A-B0AF-45D8-BA04-5A3A4979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B16BC-CBD0-42A0-A162-A66CE2BB2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A05A-BB06-42EA-9F16-56854A2E0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ngsana New" panose="02020603050405020304" pitchFamily="18" charset="-34"/>
              </a:defRPr>
            </a:lvl1pPr>
          </a:lstStyle>
          <a:p>
            <a:fld id="{840E6419-FF81-41CD-A3D4-4476653CD376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C57A-C8E8-440D-8636-1E7BBE946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ngsana New" panose="02020603050405020304" pitchFamily="18" charset="-34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EE85-E087-4609-8AFA-30F86B442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ngsana New" panose="02020603050405020304" pitchFamily="18" charset="-34"/>
              </a:defRPr>
            </a:lvl1pPr>
          </a:lstStyle>
          <a:p>
            <a:fld id="{15E7E2B8-92F9-4AF1-B7CC-54721B0A28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4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gsana New" panose="02020603050405020304" pitchFamily="18" charset="-34"/>
          <a:ea typeface="+mj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gsana New" panose="02020603050405020304" pitchFamily="18" charset="-3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gsana New" panose="02020603050405020304" pitchFamily="18" charset="-3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gsana New" panose="02020603050405020304" pitchFamily="18" charset="-3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gsana New" panose="02020603050405020304" pitchFamily="18" charset="-3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gsana New" panose="02020603050405020304" pitchFamily="18" charset="-34"/>
          <a:ea typeface="+mn-ea"/>
          <a:cs typeface="Angsana New" panose="02020603050405020304" pitchFamily="18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1DA7C2A-0392-40FA-B4CD-4360FE64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40"/>
            <a:ext cx="10515600" cy="1490662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ea typeface="Microsoft YaHei UI" panose="020B0503020204020204" pitchFamily="34" charset="-122"/>
              </a:rPr>
              <a:t>Project HIS </a:t>
            </a:r>
            <a:r>
              <a:rPr lang="en-US" sz="8000" b="1" dirty="0">
                <a:ea typeface="Microsoft YaHei UI" panose="020B0503020204020204" pitchFamily="34" charset="-122"/>
              </a:rPr>
              <a:t>on Website</a:t>
            </a:r>
          </a:p>
        </p:txBody>
      </p:sp>
    </p:spTree>
    <p:extLst>
      <p:ext uri="{BB962C8B-B14F-4D97-AF65-F5344CB8AC3E}">
        <p14:creationId xmlns:p14="http://schemas.microsoft.com/office/powerpoint/2010/main" val="291719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0179E7-19C3-4F23-BAB9-0EBFE0A9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681A59-4148-4195-9424-7D10550552E1}"/>
              </a:ext>
            </a:extLst>
          </p:cNvPr>
          <p:cNvSpPr/>
          <p:nvPr/>
        </p:nvSpPr>
        <p:spPr>
          <a:xfrm>
            <a:off x="5796793" y="3221372"/>
            <a:ext cx="1040235" cy="453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19FFB-1B4A-48AB-8BE5-961E58D2E8C6}"/>
              </a:ext>
            </a:extLst>
          </p:cNvPr>
          <p:cNvSpPr/>
          <p:nvPr/>
        </p:nvSpPr>
        <p:spPr>
          <a:xfrm>
            <a:off x="60122" y="1711354"/>
            <a:ext cx="745221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306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2215895-E075-4F00-875F-2962FB21A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299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EA15C7-7D1C-4267-BF1B-21107EAE2489}"/>
              </a:ext>
            </a:extLst>
          </p:cNvPr>
          <p:cNvSpPr/>
          <p:nvPr/>
        </p:nvSpPr>
        <p:spPr>
          <a:xfrm>
            <a:off x="3624045" y="2677487"/>
            <a:ext cx="4932726" cy="7515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359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0179E7-19C3-4F23-BAB9-0EBFE0A9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681A59-4148-4195-9424-7D10550552E1}"/>
              </a:ext>
            </a:extLst>
          </p:cNvPr>
          <p:cNvSpPr/>
          <p:nvPr/>
        </p:nvSpPr>
        <p:spPr>
          <a:xfrm>
            <a:off x="7055141" y="2097249"/>
            <a:ext cx="4815281" cy="1568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FFE27-1ACE-4223-BA76-EC766728A80B}"/>
              </a:ext>
            </a:extLst>
          </p:cNvPr>
          <p:cNvSpPr/>
          <p:nvPr/>
        </p:nvSpPr>
        <p:spPr>
          <a:xfrm>
            <a:off x="60122" y="1711354"/>
            <a:ext cx="745221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519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842CE-6E39-457E-BB55-9CB561862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9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0179E7-19C3-4F23-BAB9-0EBFE0A9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424A14-F1C0-4F3F-8469-83A22BE1668E}"/>
              </a:ext>
            </a:extLst>
          </p:cNvPr>
          <p:cNvSpPr/>
          <p:nvPr/>
        </p:nvSpPr>
        <p:spPr>
          <a:xfrm>
            <a:off x="7063530" y="3733101"/>
            <a:ext cx="4815281" cy="1342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F7760-1470-4BDE-B501-30626538473D}"/>
              </a:ext>
            </a:extLst>
          </p:cNvPr>
          <p:cNvSpPr/>
          <p:nvPr/>
        </p:nvSpPr>
        <p:spPr>
          <a:xfrm>
            <a:off x="60122" y="1711354"/>
            <a:ext cx="745221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448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372D2-E69E-45F0-8CC8-BCB84BC34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204A83-82D0-4923-BDB5-B2ED78827E15}"/>
              </a:ext>
            </a:extLst>
          </p:cNvPr>
          <p:cNvSpPr/>
          <p:nvPr/>
        </p:nvSpPr>
        <p:spPr>
          <a:xfrm>
            <a:off x="3624045" y="2677487"/>
            <a:ext cx="4932726" cy="7515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115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0179E7-19C3-4F23-BAB9-0EBFE0A9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6051EC-4900-49FA-84D9-95BD5B3DFB61}"/>
              </a:ext>
            </a:extLst>
          </p:cNvPr>
          <p:cNvSpPr/>
          <p:nvPr/>
        </p:nvSpPr>
        <p:spPr>
          <a:xfrm>
            <a:off x="7063530" y="5100508"/>
            <a:ext cx="4815281" cy="1568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C609-4D55-4BBA-A3CC-D7DE51B6152C}"/>
              </a:ext>
            </a:extLst>
          </p:cNvPr>
          <p:cNvSpPr/>
          <p:nvPr/>
        </p:nvSpPr>
        <p:spPr>
          <a:xfrm>
            <a:off x="60122" y="1711354"/>
            <a:ext cx="745221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300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F7BE0-A00F-4ACF-8FAD-9107DFAB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945F6-4344-4221-85B5-099D6E78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93CE05-464E-4281-BF4C-BC6B8EA6DCFF}"/>
              </a:ext>
            </a:extLst>
          </p:cNvPr>
          <p:cNvSpPr/>
          <p:nvPr/>
        </p:nvSpPr>
        <p:spPr>
          <a:xfrm>
            <a:off x="3615655" y="3758269"/>
            <a:ext cx="1560351" cy="788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0550-A0AD-468B-AF40-CB2A0C297DA7}"/>
              </a:ext>
            </a:extLst>
          </p:cNvPr>
          <p:cNvSpPr/>
          <p:nvPr/>
        </p:nvSpPr>
        <p:spPr>
          <a:xfrm>
            <a:off x="60122" y="276836"/>
            <a:ext cx="745221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431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C8A78-C377-4981-9CE4-338006690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1FEDBD-E70E-4E3D-B955-653F89813A14}"/>
              </a:ext>
            </a:extLst>
          </p:cNvPr>
          <p:cNvSpPr/>
          <p:nvPr/>
        </p:nvSpPr>
        <p:spPr>
          <a:xfrm>
            <a:off x="7218728" y="2534873"/>
            <a:ext cx="4450358" cy="10472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6A5DA4-713B-4BD6-9BCE-779968F21C65}"/>
              </a:ext>
            </a:extLst>
          </p:cNvPr>
          <p:cNvSpPr/>
          <p:nvPr/>
        </p:nvSpPr>
        <p:spPr>
          <a:xfrm>
            <a:off x="7218728" y="4169649"/>
            <a:ext cx="4450358" cy="7882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D9ED50-435A-4640-A37F-60EF77EAF3FF}"/>
              </a:ext>
            </a:extLst>
          </p:cNvPr>
          <p:cNvSpPr/>
          <p:nvPr/>
        </p:nvSpPr>
        <p:spPr>
          <a:xfrm>
            <a:off x="7218728" y="5545446"/>
            <a:ext cx="4450358" cy="571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829DE-6254-456E-AE7B-0CA456CCA9EF}"/>
              </a:ext>
            </a:extLst>
          </p:cNvPr>
          <p:cNvSpPr/>
          <p:nvPr/>
        </p:nvSpPr>
        <p:spPr>
          <a:xfrm>
            <a:off x="290820" y="5187192"/>
            <a:ext cx="3266112" cy="10472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FA04A-04D7-4650-8D92-B12A9E128D02}"/>
              </a:ext>
            </a:extLst>
          </p:cNvPr>
          <p:cNvSpPr/>
          <p:nvPr/>
        </p:nvSpPr>
        <p:spPr>
          <a:xfrm>
            <a:off x="60122" y="1711354"/>
            <a:ext cx="745221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864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C1DB-7BF6-413B-B40D-7669BDC8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จุดประสงค์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8BDF8-B182-4869-A25B-AD67E911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800" dirty="0">
                <a:cs typeface="Angsana New" panose="02020603050405020304" pitchFamily="18" charset="-34"/>
              </a:rPr>
              <a:t>ย้ายโปรแกรมที่ทำงานบน </a:t>
            </a:r>
            <a:r>
              <a:rPr lang="en-US" sz="4800" dirty="0">
                <a:cs typeface="Angsana New" panose="02020603050405020304" pitchFamily="18" charset="-34"/>
              </a:rPr>
              <a:t>Windows </a:t>
            </a:r>
          </a:p>
          <a:p>
            <a:pPr marL="0" indent="0">
              <a:buNone/>
            </a:pPr>
            <a:r>
              <a:rPr lang="th-TH" sz="4800" dirty="0">
                <a:cs typeface="Angsana New" panose="02020603050405020304" pitchFamily="18" charset="-34"/>
              </a:rPr>
              <a:t>ให้มาทำงานบน </a:t>
            </a:r>
            <a:r>
              <a:rPr lang="en-US" sz="4800" dirty="0">
                <a:cs typeface="Angsana New" panose="02020603050405020304" pitchFamily="18" charset="-34"/>
              </a:rPr>
              <a:t>Website </a:t>
            </a:r>
          </a:p>
          <a:p>
            <a:pPr marL="0" indent="0">
              <a:buNone/>
            </a:pPr>
            <a:r>
              <a:rPr lang="th-TH" sz="4800" dirty="0">
                <a:cs typeface="Angsana New" panose="02020603050405020304" pitchFamily="18" charset="-34"/>
              </a:rPr>
              <a:t>(</a:t>
            </a:r>
            <a:r>
              <a:rPr lang="en-US" sz="4800" dirty="0">
                <a:cs typeface="Angsana New" panose="02020603050405020304" pitchFamily="18" charset="-34"/>
              </a:rPr>
              <a:t>Web APP</a:t>
            </a:r>
            <a:r>
              <a:rPr lang="th-TH" sz="4800" dirty="0">
                <a:cs typeface="Angsana New" panose="02020603050405020304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48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50951-44A9-462F-B064-5AD831C68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334076-272D-4765-BA12-CBA182FAD799}"/>
              </a:ext>
            </a:extLst>
          </p:cNvPr>
          <p:cNvSpPr/>
          <p:nvPr/>
        </p:nvSpPr>
        <p:spPr>
          <a:xfrm>
            <a:off x="293615" y="2206305"/>
            <a:ext cx="11492917" cy="1593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34730-AC47-4D24-B75D-A939DDD63399}"/>
              </a:ext>
            </a:extLst>
          </p:cNvPr>
          <p:cNvSpPr/>
          <p:nvPr/>
        </p:nvSpPr>
        <p:spPr>
          <a:xfrm>
            <a:off x="721454" y="1719743"/>
            <a:ext cx="864066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586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3322F-B821-4267-90FC-05B7C04BD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1886BE-4703-47A8-88C0-098F5A756FF4}"/>
              </a:ext>
            </a:extLst>
          </p:cNvPr>
          <p:cNvSpPr/>
          <p:nvPr/>
        </p:nvSpPr>
        <p:spPr>
          <a:xfrm>
            <a:off x="285226" y="3801611"/>
            <a:ext cx="11508995" cy="6864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55109C-C882-4DA7-8908-0FCF4BB0F86B}"/>
              </a:ext>
            </a:extLst>
          </p:cNvPr>
          <p:cNvSpPr/>
          <p:nvPr/>
        </p:nvSpPr>
        <p:spPr>
          <a:xfrm>
            <a:off x="721454" y="1719743"/>
            <a:ext cx="864066" cy="3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42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8F29B6-1A12-40F7-82FE-B8B8B3CE6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3816AC-B69E-4D19-B049-D858CF94DF7B}"/>
              </a:ext>
            </a:extLst>
          </p:cNvPr>
          <p:cNvSpPr/>
          <p:nvPr/>
        </p:nvSpPr>
        <p:spPr>
          <a:xfrm>
            <a:off x="192947" y="2122415"/>
            <a:ext cx="7759816" cy="223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1700F-71C2-4F43-A518-E138F8E3B43B}"/>
              </a:ext>
            </a:extLst>
          </p:cNvPr>
          <p:cNvSpPr/>
          <p:nvPr/>
        </p:nvSpPr>
        <p:spPr>
          <a:xfrm>
            <a:off x="1518407" y="1744910"/>
            <a:ext cx="696288" cy="318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032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C1F7F-B04B-4CAD-98BF-CA0417AD2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9A855C-36AA-4A51-90A9-B1C06E7AB355}"/>
              </a:ext>
            </a:extLst>
          </p:cNvPr>
          <p:cNvSpPr/>
          <p:nvPr/>
        </p:nvSpPr>
        <p:spPr>
          <a:xfrm>
            <a:off x="201336" y="2684477"/>
            <a:ext cx="7751427" cy="34478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65B01-12AF-4C5B-B1B8-9AD54280E82F}"/>
              </a:ext>
            </a:extLst>
          </p:cNvPr>
          <p:cNvSpPr/>
          <p:nvPr/>
        </p:nvSpPr>
        <p:spPr>
          <a:xfrm>
            <a:off x="1518407" y="67112"/>
            <a:ext cx="696288" cy="318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966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52BA1-75FF-4E25-A102-B206A8B15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993959-DE78-47AA-A17A-2365E8DB7B6A}"/>
              </a:ext>
            </a:extLst>
          </p:cNvPr>
          <p:cNvSpPr/>
          <p:nvPr/>
        </p:nvSpPr>
        <p:spPr>
          <a:xfrm>
            <a:off x="192947" y="2122415"/>
            <a:ext cx="7826928" cy="1459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AE0AB-54BA-4D57-A620-A827869BAC3D}"/>
              </a:ext>
            </a:extLst>
          </p:cNvPr>
          <p:cNvSpPr/>
          <p:nvPr/>
        </p:nvSpPr>
        <p:spPr>
          <a:xfrm>
            <a:off x="2139192" y="1744910"/>
            <a:ext cx="1065402" cy="318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35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0C685-BD0E-4ECF-B1B2-6AB23457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BB0657-567F-46EA-AD78-91539E5BE75B}"/>
              </a:ext>
            </a:extLst>
          </p:cNvPr>
          <p:cNvSpPr/>
          <p:nvPr/>
        </p:nvSpPr>
        <p:spPr>
          <a:xfrm>
            <a:off x="201336" y="3565320"/>
            <a:ext cx="7835317" cy="17449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6B073-FE0A-4D30-BE68-0FA27A2E929A}"/>
              </a:ext>
            </a:extLst>
          </p:cNvPr>
          <p:cNvSpPr/>
          <p:nvPr/>
        </p:nvSpPr>
        <p:spPr>
          <a:xfrm>
            <a:off x="2139192" y="1744910"/>
            <a:ext cx="1065402" cy="318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84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1DA7C2A-0392-40FA-B4CD-4360FE64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40"/>
            <a:ext cx="10515600" cy="1490662"/>
          </a:xfrm>
        </p:spPr>
        <p:txBody>
          <a:bodyPr>
            <a:normAutofit/>
          </a:bodyPr>
          <a:lstStyle/>
          <a:p>
            <a:pPr algn="ctr"/>
            <a:r>
              <a:rPr lang="th-TH" b="1" dirty="0"/>
              <a:t>ตัวอย่าง งานที่ </a:t>
            </a:r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773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63E963-C66E-4DBE-9579-CD3CCA7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โครงสร้าง</a:t>
            </a:r>
            <a:r>
              <a:rPr lang="en-US" b="1" dirty="0"/>
              <a:t> HIS </a:t>
            </a:r>
            <a:r>
              <a:rPr lang="th-TH" b="1" dirty="0"/>
              <a:t>(เดิม)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7F2C0-06FC-4468-87E9-1EC5EB5E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01" y="1825625"/>
            <a:ext cx="10295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0DF0-0002-4D2D-B6BA-924E5170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ข้อเสีย </a:t>
            </a:r>
            <a:r>
              <a:rPr lang="en-US" b="1" dirty="0"/>
              <a:t>- </a:t>
            </a:r>
            <a:r>
              <a:rPr lang="th-TH" b="1" dirty="0"/>
              <a:t>โครงสร้าง</a:t>
            </a:r>
            <a:r>
              <a:rPr lang="en-US" b="1" dirty="0"/>
              <a:t> HIS </a:t>
            </a:r>
            <a:r>
              <a:rPr lang="th-TH" b="1" dirty="0"/>
              <a:t>(เดิม)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4C25-D4CC-4DBC-A682-1D525ABA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Angsana New" panose="02020603050405020304" pitchFamily="18" charset="-34"/>
              </a:rPr>
              <a:t>Bad Performance !!!</a:t>
            </a:r>
            <a:endParaRPr lang="th-TH" dirty="0">
              <a:solidFill>
                <a:srgbClr val="FF0000"/>
              </a:solidFill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Angsana New" panose="02020603050405020304" pitchFamily="18" charset="-34"/>
              </a:rPr>
              <a:t>Bad Developer Experience </a:t>
            </a:r>
            <a:r>
              <a:rPr lang="th-TH" dirty="0">
                <a:solidFill>
                  <a:srgbClr val="FF0000"/>
                </a:solidFill>
                <a:cs typeface="Angsana New" panose="02020603050405020304" pitchFamily="18" charset="-34"/>
              </a:rPr>
              <a:t>(</a:t>
            </a:r>
            <a:r>
              <a:rPr lang="en-US" dirty="0">
                <a:solidFill>
                  <a:srgbClr val="FF0000"/>
                </a:solidFill>
                <a:cs typeface="Angsana New" panose="02020603050405020304" pitchFamily="18" charset="-34"/>
              </a:rPr>
              <a:t>DX</a:t>
            </a:r>
            <a:r>
              <a:rPr lang="th-TH" dirty="0">
                <a:solidFill>
                  <a:srgbClr val="FF0000"/>
                </a:solidFill>
                <a:cs typeface="Angsana New" panose="02020603050405020304" pitchFamily="18" charset="-34"/>
              </a:rPr>
              <a:t>) </a:t>
            </a:r>
            <a:r>
              <a:rPr lang="en-US" dirty="0">
                <a:solidFill>
                  <a:srgbClr val="FF0000"/>
                </a:solidFill>
                <a:cs typeface="Angsana New" panose="02020603050405020304" pitchFamily="18" charset="-34"/>
              </a:rPr>
              <a:t>!!!</a:t>
            </a:r>
            <a:endParaRPr lang="th-TH" dirty="0">
              <a:solidFill>
                <a:srgbClr val="FF0000"/>
              </a:solidFill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Angsana New" panose="02020603050405020304" pitchFamily="18" charset="-34"/>
              </a:rPr>
              <a:t>Build </a:t>
            </a:r>
            <a:r>
              <a:rPr lang="th-TH" dirty="0">
                <a:solidFill>
                  <a:srgbClr val="FF0000"/>
                </a:solidFill>
                <a:cs typeface="Angsana New" panose="02020603050405020304" pitchFamily="18" charset="-34"/>
              </a:rPr>
              <a:t>นานสุดๆ</a:t>
            </a:r>
            <a:r>
              <a:rPr lang="en-US" dirty="0">
                <a:solidFill>
                  <a:srgbClr val="FF0000"/>
                </a:solidFill>
                <a:cs typeface="Angsana New" panose="02020603050405020304" pitchFamily="18" charset="-34"/>
              </a:rPr>
              <a:t>!!!</a:t>
            </a:r>
            <a:endParaRPr lang="th-TH" dirty="0">
              <a:solidFill>
                <a:srgbClr val="FF0000"/>
              </a:solidFill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Angsana New" panose="02020603050405020304" pitchFamily="18" charset="-34"/>
              </a:rPr>
              <a:t>Bug </a:t>
            </a:r>
            <a:r>
              <a:rPr lang="th-TH" dirty="0">
                <a:solidFill>
                  <a:srgbClr val="FF0000"/>
                </a:solidFill>
                <a:cs typeface="Angsana New" panose="02020603050405020304" pitchFamily="18" charset="-34"/>
              </a:rPr>
              <a:t>เยอะมากกกก </a:t>
            </a:r>
            <a:r>
              <a:rPr lang="en-US" dirty="0">
                <a:solidFill>
                  <a:srgbClr val="FF0000"/>
                </a:solidFill>
                <a:cs typeface="Angsana New" panose="02020603050405020304" pitchFamily="18" charset="-34"/>
              </a:rPr>
              <a:t>!!!</a:t>
            </a:r>
            <a:endParaRPr lang="th-TH" dirty="0">
              <a:solidFill>
                <a:srgbClr val="FF0000"/>
              </a:solidFill>
              <a:cs typeface="Angsana New" panose="02020603050405020304" pitchFamily="18" charset="-34"/>
            </a:endParaRPr>
          </a:p>
          <a:p>
            <a:pPr>
              <a:buFontTx/>
              <a:buChar char="-"/>
            </a:pPr>
            <a:endParaRPr lang="th-TH" dirty="0">
              <a:solidFill>
                <a:srgbClr val="FF0000"/>
              </a:solidFill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4412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5F86C04-2BE8-4B1E-81D2-BE32D4E79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1DA7C2A-0392-40FA-B4CD-4360FE64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40"/>
            <a:ext cx="10515600" cy="14906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9317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5F86C04-2BE8-4B1E-81D2-BE32D4E79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70439C-6B54-4398-BAE4-F39C7E7F7977}"/>
              </a:ext>
            </a:extLst>
          </p:cNvPr>
          <p:cNvSpPr/>
          <p:nvPr/>
        </p:nvSpPr>
        <p:spPr>
          <a:xfrm>
            <a:off x="67111" y="343948"/>
            <a:ext cx="503340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59F7A-1B20-4FEF-A884-3BB7CC708D57}"/>
              </a:ext>
            </a:extLst>
          </p:cNvPr>
          <p:cNvSpPr/>
          <p:nvPr/>
        </p:nvSpPr>
        <p:spPr>
          <a:xfrm>
            <a:off x="8499444" y="1947644"/>
            <a:ext cx="728445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589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94F66F-7E0D-4036-A7CC-A075A08D7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29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4151E6-44FF-4A7D-AA28-39F14F959698}"/>
              </a:ext>
            </a:extLst>
          </p:cNvPr>
          <p:cNvSpPr/>
          <p:nvPr/>
        </p:nvSpPr>
        <p:spPr>
          <a:xfrm>
            <a:off x="6165908" y="679508"/>
            <a:ext cx="2407640" cy="20636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6362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5F86C04-2BE8-4B1E-81D2-BE32D4E79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70439C-6B54-4398-BAE4-F39C7E7F7977}"/>
              </a:ext>
            </a:extLst>
          </p:cNvPr>
          <p:cNvSpPr/>
          <p:nvPr/>
        </p:nvSpPr>
        <p:spPr>
          <a:xfrm>
            <a:off x="67111" y="343948"/>
            <a:ext cx="503340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59F7A-1B20-4FEF-A884-3BB7CC708D57}"/>
              </a:ext>
            </a:extLst>
          </p:cNvPr>
          <p:cNvSpPr/>
          <p:nvPr/>
        </p:nvSpPr>
        <p:spPr>
          <a:xfrm>
            <a:off x="236288" y="2567032"/>
            <a:ext cx="728445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235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80B8B-491B-4261-AC49-0B48B703A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9D073B-D8D3-4D35-89F6-D82ED27EE996}"/>
              </a:ext>
            </a:extLst>
          </p:cNvPr>
          <p:cNvSpPr/>
          <p:nvPr/>
        </p:nvSpPr>
        <p:spPr>
          <a:xfrm>
            <a:off x="67111" y="343948"/>
            <a:ext cx="503340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60121-0C25-47EB-B0F3-95978E480057}"/>
              </a:ext>
            </a:extLst>
          </p:cNvPr>
          <p:cNvSpPr/>
          <p:nvPr/>
        </p:nvSpPr>
        <p:spPr>
          <a:xfrm>
            <a:off x="848684" y="2567032"/>
            <a:ext cx="728445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085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923CD-C6C1-4287-9D7C-F341BC341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BC390C-AD03-4AF2-A035-5AF2038A8D3C}"/>
              </a:ext>
            </a:extLst>
          </p:cNvPr>
          <p:cNvSpPr/>
          <p:nvPr/>
        </p:nvSpPr>
        <p:spPr>
          <a:xfrm>
            <a:off x="67111" y="343948"/>
            <a:ext cx="503340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99AFE-11F3-48ED-A0B8-4954EACF13DE}"/>
              </a:ext>
            </a:extLst>
          </p:cNvPr>
          <p:cNvSpPr/>
          <p:nvPr/>
        </p:nvSpPr>
        <p:spPr>
          <a:xfrm>
            <a:off x="1553359" y="2550254"/>
            <a:ext cx="728445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9759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F71140-8B87-4DA9-805C-5608D824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A06F31-66CE-4CD4-9964-2C022C78F8C8}"/>
              </a:ext>
            </a:extLst>
          </p:cNvPr>
          <p:cNvSpPr/>
          <p:nvPr/>
        </p:nvSpPr>
        <p:spPr>
          <a:xfrm>
            <a:off x="67111" y="343948"/>
            <a:ext cx="503340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4AAD6-130E-442E-B453-605FC7DF7B02}"/>
              </a:ext>
            </a:extLst>
          </p:cNvPr>
          <p:cNvSpPr/>
          <p:nvPr/>
        </p:nvSpPr>
        <p:spPr>
          <a:xfrm>
            <a:off x="2283201" y="2550254"/>
            <a:ext cx="1189841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0679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F3355-965D-45F3-90D3-33AA6DBA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247E8E-C095-4916-BAF7-B1544C932D08}"/>
              </a:ext>
            </a:extLst>
          </p:cNvPr>
          <p:cNvSpPr/>
          <p:nvPr/>
        </p:nvSpPr>
        <p:spPr>
          <a:xfrm>
            <a:off x="67111" y="343948"/>
            <a:ext cx="503340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FCE71-7F72-440E-9CD3-4B15E9E2DF2E}"/>
              </a:ext>
            </a:extLst>
          </p:cNvPr>
          <p:cNvSpPr/>
          <p:nvPr/>
        </p:nvSpPr>
        <p:spPr>
          <a:xfrm>
            <a:off x="3407325" y="2558643"/>
            <a:ext cx="1324066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6641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227322-47AD-446D-90BA-ABF03227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2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917681-3212-4EA6-9A9F-51A1E798AD13}"/>
              </a:ext>
            </a:extLst>
          </p:cNvPr>
          <p:cNvSpPr/>
          <p:nvPr/>
        </p:nvSpPr>
        <p:spPr>
          <a:xfrm>
            <a:off x="570450" y="327170"/>
            <a:ext cx="503340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1748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BEA0E-942C-4ACA-B7C9-1DDEB1E1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2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6F8DBC-ABE2-497A-96C0-EAF045D60233}"/>
              </a:ext>
            </a:extLst>
          </p:cNvPr>
          <p:cNvSpPr/>
          <p:nvPr/>
        </p:nvSpPr>
        <p:spPr>
          <a:xfrm>
            <a:off x="1115736" y="343948"/>
            <a:ext cx="645952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2374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2A2806-B4FF-4D59-8446-85285592E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CD934-96C5-41A3-9A48-B484BB87D84D}"/>
              </a:ext>
            </a:extLst>
          </p:cNvPr>
          <p:cNvSpPr/>
          <p:nvPr/>
        </p:nvSpPr>
        <p:spPr>
          <a:xfrm>
            <a:off x="1753300" y="318781"/>
            <a:ext cx="721452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601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4A49E-5270-477E-A51B-466AB2BCD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30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9AF189-FF3E-406F-A409-1CFDF0A3C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BA2C04-34CD-46DA-8408-6AE9069140AD}"/>
              </a:ext>
            </a:extLst>
          </p:cNvPr>
          <p:cNvSpPr/>
          <p:nvPr/>
        </p:nvSpPr>
        <p:spPr>
          <a:xfrm>
            <a:off x="2466363" y="343948"/>
            <a:ext cx="545284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9949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1DA7C2A-0392-40FA-B4CD-4360FE64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40"/>
            <a:ext cx="10515600" cy="1490662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รวม งานที่ 1 กับงานที่ 2 </a:t>
            </a:r>
            <a:br>
              <a:rPr lang="en-US" b="1" dirty="0"/>
            </a:br>
            <a:r>
              <a:rPr lang="th-TH" b="1" dirty="0">
                <a:solidFill>
                  <a:srgbClr val="FF0000"/>
                </a:solidFill>
              </a:rPr>
              <a:t>เข้าด้วยกัน </a:t>
            </a:r>
            <a:r>
              <a:rPr lang="en-US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71099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C62BA-1512-43BB-AC13-906F9FC8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692185-2BFF-4C5E-AC26-19CAFDBC31A8}"/>
              </a:ext>
            </a:extLst>
          </p:cNvPr>
          <p:cNvSpPr/>
          <p:nvPr/>
        </p:nvSpPr>
        <p:spPr>
          <a:xfrm>
            <a:off x="2936147" y="2483141"/>
            <a:ext cx="1157681" cy="243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713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71CB79-17A6-44DC-A39B-8B70274A6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90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1DA7C2A-0392-40FA-B4CD-4360FE64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40"/>
            <a:ext cx="10515600" cy="1490662"/>
          </a:xfrm>
        </p:spPr>
        <p:txBody>
          <a:bodyPr>
            <a:normAutofit/>
          </a:bodyPr>
          <a:lstStyle/>
          <a:p>
            <a:pPr algn="ctr"/>
            <a:r>
              <a:rPr lang="th-TH" b="1" dirty="0"/>
              <a:t>จบ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432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0D86BD-59AB-4730-893F-E29D96991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F77A0C-5EE5-4D72-986B-F97FA31B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6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A7023C-DBDD-430C-A186-A2C0C0F2A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1DA7C2A-0392-40FA-B4CD-4360FE64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40"/>
            <a:ext cx="10515600" cy="1490662"/>
          </a:xfrm>
        </p:spPr>
        <p:txBody>
          <a:bodyPr>
            <a:normAutofit/>
          </a:bodyPr>
          <a:lstStyle/>
          <a:p>
            <a:pPr algn="ctr"/>
            <a:r>
              <a:rPr lang="th-TH" b="1" dirty="0"/>
              <a:t>ตัวอย่าง งานที่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080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0179E7-19C3-4F23-BAB9-0EBFE0A9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69</Words>
  <Application>Microsoft Office PowerPoint</Application>
  <PresentationFormat>Widescreen</PresentationFormat>
  <Paragraphs>16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Angsana New</vt:lpstr>
      <vt:lpstr>Arial</vt:lpstr>
      <vt:lpstr>Office Theme</vt:lpstr>
      <vt:lpstr>Project HIS on Website</vt:lpstr>
      <vt:lpstr>จุดประสงค์</vt:lpstr>
      <vt:lpstr>Stack</vt:lpstr>
      <vt:lpstr>PowerPoint Presentation</vt:lpstr>
      <vt:lpstr>PowerPoint Presentation</vt:lpstr>
      <vt:lpstr>PowerPoint Presentation</vt:lpstr>
      <vt:lpstr>PowerPoint Presentation</vt:lpstr>
      <vt:lpstr>ตัวอย่าง งานที่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ตัวอย่าง งานที่ 2</vt:lpstr>
      <vt:lpstr>โครงสร้าง HIS (เดิม)</vt:lpstr>
      <vt:lpstr>ข้อเสีย - โครงสร้าง HIS (เดิม)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รวม งานที่ 1 กับงานที่ 2  เข้าด้วยกัน !!!</vt:lpstr>
      <vt:lpstr>PowerPoint Presentation</vt:lpstr>
      <vt:lpstr>PowerPoint Presentation</vt:lpstr>
      <vt:lpstr>จบ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Screening Detail</dc:title>
  <dc:creator>Wachira Kwanjai</dc:creator>
  <cp:lastModifiedBy>os</cp:lastModifiedBy>
  <cp:revision>150</cp:revision>
  <dcterms:created xsi:type="dcterms:W3CDTF">2019-04-04T01:33:04Z</dcterms:created>
  <dcterms:modified xsi:type="dcterms:W3CDTF">2019-06-18T08:26:04Z</dcterms:modified>
</cp:coreProperties>
</file>