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115-434F-487D-B63D-C100D4937E2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3A0C-1969-48E4-8409-9AF9C2C35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5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115-434F-487D-B63D-C100D4937E2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3A0C-1969-48E4-8409-9AF9C2C35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8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115-434F-487D-B63D-C100D4937E2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3A0C-1969-48E4-8409-9AF9C2C35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115-434F-487D-B63D-C100D4937E2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3A0C-1969-48E4-8409-9AF9C2C35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115-434F-487D-B63D-C100D4937E2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3A0C-1969-48E4-8409-9AF9C2C35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115-434F-487D-B63D-C100D4937E2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3A0C-1969-48E4-8409-9AF9C2C35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6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115-434F-487D-B63D-C100D4937E2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3A0C-1969-48E4-8409-9AF9C2C35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5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115-434F-487D-B63D-C100D4937E2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3A0C-1969-48E4-8409-9AF9C2C35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115-434F-487D-B63D-C100D4937E2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3A0C-1969-48E4-8409-9AF9C2C35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7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115-434F-487D-B63D-C100D4937E2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3A0C-1969-48E4-8409-9AF9C2C35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7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115-434F-487D-B63D-C100D4937E2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3A0C-1969-48E4-8409-9AF9C2C35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9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2115-434F-487D-B63D-C100D4937E2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43A0C-1969-48E4-8409-9AF9C2C35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Screening Detail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5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หน้า </a:t>
            </a:r>
            <a:r>
              <a:rPr lang="en-US" dirty="0" smtClean="0"/>
              <a:t>Screening Detail</a:t>
            </a:r>
            <a:r>
              <a:rPr lang="th-TH" dirty="0" smtClean="0"/>
              <a:t> </a:t>
            </a:r>
            <a:r>
              <a:rPr lang="en-US" dirty="0" smtClean="0"/>
              <a:t>: Tab </a:t>
            </a:r>
            <a:r>
              <a:rPr lang="th-TH" dirty="0" smtClean="0"/>
              <a:t>ข้อมูลทั่วไป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79" y="1690688"/>
            <a:ext cx="7369455" cy="4351338"/>
          </a:xfrm>
        </p:spPr>
      </p:pic>
      <p:sp>
        <p:nvSpPr>
          <p:cNvPr id="5" name="Line Callout 2 4"/>
          <p:cNvSpPr/>
          <p:nvPr/>
        </p:nvSpPr>
        <p:spPr>
          <a:xfrm>
            <a:off x="9010996" y="1823692"/>
            <a:ext cx="2987845" cy="741992"/>
          </a:xfrm>
          <a:prstGeom prst="borderCallout2">
            <a:avLst>
              <a:gd name="adj1" fmla="val 18750"/>
              <a:gd name="adj2" fmla="val -8333"/>
              <a:gd name="adj3" fmla="val 18751"/>
              <a:gd name="adj4" fmla="val -26405"/>
              <a:gd name="adj5" fmla="val 77769"/>
              <a:gd name="adj6" fmla="val -8311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Banner</a:t>
            </a:r>
            <a:endParaRPr lang="en-US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46"/>
          <a:stretch/>
        </p:blipFill>
        <p:spPr>
          <a:xfrm>
            <a:off x="9052559" y="3031197"/>
            <a:ext cx="1138844" cy="1310513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3"/>
          <a:stretch/>
        </p:blipFill>
        <p:spPr>
          <a:xfrm>
            <a:off x="10399221" y="3026649"/>
            <a:ext cx="1054330" cy="1315061"/>
          </a:xfrm>
          <a:prstGeom prst="rect">
            <a:avLst/>
          </a:prstGeom>
        </p:spPr>
      </p:pic>
      <p:sp>
        <p:nvSpPr>
          <p:cNvPr id="12" name="Line Callout 2 11"/>
          <p:cNvSpPr/>
          <p:nvPr/>
        </p:nvSpPr>
        <p:spPr>
          <a:xfrm>
            <a:off x="9010996" y="2698688"/>
            <a:ext cx="2776451" cy="267328"/>
          </a:xfrm>
          <a:prstGeom prst="borderCallout2">
            <a:avLst>
              <a:gd name="adj1" fmla="val 18750"/>
              <a:gd name="adj2" fmla="val -8333"/>
              <a:gd name="adj3" fmla="val 34299"/>
              <a:gd name="adj4" fmla="val -67423"/>
              <a:gd name="adj5" fmla="val 419821"/>
              <a:gd name="adj6" fmla="val -25167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400" dirty="0" smtClean="0"/>
              <a:t>การสูบบุหรี่                      การดื่มแอลกอฮอลล์</a:t>
            </a:r>
            <a:endParaRPr lang="en-US" sz="1400" dirty="0"/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184" y="4829695"/>
            <a:ext cx="1734977" cy="1515360"/>
          </a:xfrm>
          <a:prstGeom prst="rect">
            <a:avLst/>
          </a:prstGeom>
        </p:spPr>
      </p:pic>
      <p:sp>
        <p:nvSpPr>
          <p:cNvPr id="14" name="Line Callout 2 13"/>
          <p:cNvSpPr/>
          <p:nvPr/>
        </p:nvSpPr>
        <p:spPr>
          <a:xfrm>
            <a:off x="9010996" y="4643413"/>
            <a:ext cx="1454729" cy="186282"/>
          </a:xfrm>
          <a:prstGeom prst="borderCallout2">
            <a:avLst>
              <a:gd name="adj1" fmla="val 18750"/>
              <a:gd name="adj2" fmla="val -8333"/>
              <a:gd name="adj3" fmla="val -29083"/>
              <a:gd name="adj4" fmla="val -65615"/>
              <a:gd name="adj5" fmla="val -122475"/>
              <a:gd name="adj6" fmla="val -28289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400" dirty="0" smtClean="0"/>
              <a:t>การแพ้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25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หน้า </a:t>
            </a:r>
            <a:r>
              <a:rPr lang="en-US" dirty="0" smtClean="0"/>
              <a:t>Screening Detail</a:t>
            </a:r>
            <a:r>
              <a:rPr lang="th-TH" dirty="0" smtClean="0"/>
              <a:t> </a:t>
            </a:r>
            <a:r>
              <a:rPr lang="en-US" dirty="0" smtClean="0"/>
              <a:t>: Tab </a:t>
            </a:r>
            <a:r>
              <a:rPr lang="th-TH" dirty="0" smtClean="0"/>
              <a:t>ข้อมูลทั่วไป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94" y="1908751"/>
            <a:ext cx="8559308" cy="4667131"/>
          </a:xfrm>
        </p:spPr>
      </p:pic>
      <p:sp>
        <p:nvSpPr>
          <p:cNvPr id="5" name="Line Callout 2 4"/>
          <p:cNvSpPr/>
          <p:nvPr/>
        </p:nvSpPr>
        <p:spPr>
          <a:xfrm>
            <a:off x="5177444" y="1546182"/>
            <a:ext cx="4348942" cy="507076"/>
          </a:xfrm>
          <a:prstGeom prst="borderCallout2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กดปุ่ม เพิ่ม/แก้ไข </a:t>
            </a:r>
            <a:r>
              <a:rPr lang="en-US" dirty="0" err="1" smtClean="0"/>
              <a:t>Vitalsign</a:t>
            </a:r>
            <a:r>
              <a:rPr lang="en-US" dirty="0" smtClean="0"/>
              <a:t> </a:t>
            </a:r>
            <a:r>
              <a:rPr lang="th-TH" dirty="0" smtClean="0"/>
              <a:t>เพื่อเปิดหน้าต่าง </a:t>
            </a:r>
            <a:r>
              <a:rPr lang="en-US" dirty="0" err="1" smtClean="0"/>
              <a:t>Vitalsign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4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หน้า </a:t>
            </a:r>
            <a:r>
              <a:rPr lang="en-US" dirty="0" smtClean="0"/>
              <a:t>Screening Detail</a:t>
            </a:r>
            <a:r>
              <a:rPr lang="th-TH" dirty="0" smtClean="0"/>
              <a:t> </a:t>
            </a:r>
            <a:r>
              <a:rPr lang="en-US" dirty="0" smtClean="0"/>
              <a:t>: Tab </a:t>
            </a:r>
            <a:r>
              <a:rPr lang="th-TH" dirty="0" smtClean="0"/>
              <a:t>ข้อมูลทั่วไป (อาการสำคัญ)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889" y="2204284"/>
            <a:ext cx="3110322" cy="2191077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13" y="1690688"/>
            <a:ext cx="6142479" cy="2704673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7771443" y="1554481"/>
            <a:ext cx="3192768" cy="465512"/>
          </a:xfrm>
          <a:prstGeom prst="borderCallout2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พิมพ์</a:t>
            </a:r>
            <a:r>
              <a:rPr lang="en-US" dirty="0" smtClean="0"/>
              <a:t> keyword </a:t>
            </a:r>
            <a:r>
              <a:rPr lang="th-TH" dirty="0" smtClean="0"/>
              <a:t>เพื่อค้นหาคำสำคัญ</a:t>
            </a:r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7771442" y="4887986"/>
            <a:ext cx="3874689" cy="11054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7721"/>
              <a:gd name="adj6" fmla="val -7406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เป็น </a:t>
            </a:r>
            <a:r>
              <a:rPr lang="en-US" dirty="0" err="1" smtClean="0"/>
              <a:t>FreeText</a:t>
            </a:r>
            <a:r>
              <a:rPr lang="en-US" dirty="0" smtClean="0"/>
              <a:t> </a:t>
            </a:r>
            <a:r>
              <a:rPr lang="th-TH" dirty="0" smtClean="0"/>
              <a:t>ที่นำคำสำคัญจากช่องค้นหาเพิ่มลงมา</a:t>
            </a:r>
            <a:br>
              <a:rPr lang="th-TH" dirty="0" smtClean="0"/>
            </a:br>
            <a:r>
              <a:rPr lang="th-TH" dirty="0" smtClean="0"/>
              <a:t>เมื่อพิมพ์เรียบร้อยและกดบันทึก  ข้อมูลจะขึ้นไปแสดงที่ตาราง อาการสำคัญทั้งหมด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2562133" y="5256517"/>
            <a:ext cx="3874689" cy="1105490"/>
          </a:xfrm>
          <a:prstGeom prst="borderCallout2">
            <a:avLst>
              <a:gd name="adj1" fmla="val -7568"/>
              <a:gd name="adj2" fmla="val 21273"/>
              <a:gd name="adj3" fmla="val -63213"/>
              <a:gd name="adj4" fmla="val 3714"/>
              <a:gd name="adj5" fmla="val -217350"/>
              <a:gd name="adj6" fmla="val -134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นำเม้าท์ชี้ที่ตัวอักษรในตาราง จะแสดงอาการสำคัญที่บันทึกไว้ทั้งหมด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หน้า </a:t>
            </a:r>
            <a:r>
              <a:rPr lang="en-US" dirty="0" smtClean="0"/>
              <a:t>Screening Detail</a:t>
            </a:r>
            <a:r>
              <a:rPr lang="th-TH" dirty="0" smtClean="0"/>
              <a:t> </a:t>
            </a:r>
            <a:r>
              <a:rPr lang="en-US" dirty="0" smtClean="0"/>
              <a:t>: Tab </a:t>
            </a:r>
            <a:r>
              <a:rPr lang="th-TH" dirty="0" smtClean="0"/>
              <a:t>ข้อมูลทั่วไป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095" y="1767231"/>
            <a:ext cx="3869113" cy="2009106"/>
          </a:xfrm>
          <a:prstGeom prst="rect">
            <a:avLst/>
          </a:prstGeom>
        </p:spPr>
      </p:pic>
      <p:sp>
        <p:nvSpPr>
          <p:cNvPr id="17" name="Line Callout 2 16"/>
          <p:cNvSpPr/>
          <p:nvPr/>
        </p:nvSpPr>
        <p:spPr>
          <a:xfrm>
            <a:off x="8906051" y="2233821"/>
            <a:ext cx="2015949" cy="1542516"/>
          </a:xfrm>
          <a:prstGeom prst="borderCallout2">
            <a:avLst>
              <a:gd name="adj1" fmla="val -1351"/>
              <a:gd name="adj2" fmla="val 9433"/>
              <a:gd name="adj3" fmla="val -6867"/>
              <a:gd name="adj4" fmla="val -2665"/>
              <a:gd name="adj5" fmla="val -305"/>
              <a:gd name="adj6" fmla="val -1774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FF0000"/>
                </a:solidFill>
              </a:rPr>
              <a:t>Click </a:t>
            </a:r>
            <a:r>
              <a:rPr lang="th-TH" sz="1400" dirty="0" smtClean="0">
                <a:solidFill>
                  <a:srgbClr val="FF0000"/>
                </a:solidFill>
              </a:rPr>
              <a:t>เปิดหน้าต่าง </a:t>
            </a:r>
            <a:r>
              <a:rPr lang="en-US" sz="1400" dirty="0" smtClean="0">
                <a:solidFill>
                  <a:srgbClr val="FF0000"/>
                </a:solidFill>
              </a:rPr>
              <a:t>Remark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0" name="Content Placeholder 19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7" y="1435155"/>
            <a:ext cx="2543200" cy="2572210"/>
          </a:xfrm>
        </p:spPr>
      </p:pic>
      <p:sp>
        <p:nvSpPr>
          <p:cNvPr id="16" name="Line Callout 2 15"/>
          <p:cNvSpPr/>
          <p:nvPr/>
        </p:nvSpPr>
        <p:spPr>
          <a:xfrm>
            <a:off x="6628529" y="1301439"/>
            <a:ext cx="4453717" cy="2771028"/>
          </a:xfrm>
          <a:prstGeom prst="borderCallout2">
            <a:avLst>
              <a:gd name="adj1" fmla="val 4390"/>
              <a:gd name="adj2" fmla="val -1109"/>
              <a:gd name="adj3" fmla="val -577"/>
              <a:gd name="adj4" fmla="val -11541"/>
              <a:gd name="adj5" fmla="val 6274"/>
              <a:gd name="adj6" fmla="val -104764"/>
            </a:avLst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Click Add </a:t>
            </a:r>
            <a:r>
              <a:rPr lang="th-TH" sz="1400" dirty="0" smtClean="0"/>
              <a:t>เพื่อเพิ่มข้อมูลประวัติโรคประจำตัว</a:t>
            </a:r>
            <a:r>
              <a:rPr lang="en-US" sz="1400" dirty="0"/>
              <a:t> </a:t>
            </a:r>
            <a:r>
              <a:rPr lang="th-TH" sz="1400" dirty="0" smtClean="0"/>
              <a:t>เปิดหน้าต่างโรคประจำตัว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0" y="4262898"/>
            <a:ext cx="2520534" cy="2529975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0" t="17570" r="1624" b="44316"/>
          <a:stretch/>
        </p:blipFill>
        <p:spPr>
          <a:xfrm>
            <a:off x="3172620" y="5264297"/>
            <a:ext cx="2523067" cy="1236133"/>
          </a:xfrm>
          <a:prstGeom prst="rect">
            <a:avLst/>
          </a:prstGeom>
        </p:spPr>
      </p:pic>
      <p:pic>
        <p:nvPicPr>
          <p:cNvPr id="22" name="Picture 2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95" y="2233821"/>
            <a:ext cx="2711546" cy="2706515"/>
          </a:xfrm>
          <a:prstGeom prst="rect">
            <a:avLst/>
          </a:prstGeom>
        </p:spPr>
      </p:pic>
      <p:sp>
        <p:nvSpPr>
          <p:cNvPr id="23" name="Line Callout 2 22"/>
          <p:cNvSpPr/>
          <p:nvPr/>
        </p:nvSpPr>
        <p:spPr>
          <a:xfrm>
            <a:off x="3572933" y="1909860"/>
            <a:ext cx="2937934" cy="3030476"/>
          </a:xfrm>
          <a:prstGeom prst="borderCallout2">
            <a:avLst>
              <a:gd name="adj1" fmla="val 18750"/>
              <a:gd name="adj2" fmla="val -8333"/>
              <a:gd name="adj3" fmla="val 10821"/>
              <a:gd name="adj4" fmla="val -28511"/>
              <a:gd name="adj5" fmla="val 9355"/>
              <a:gd name="adj6" fmla="val -50332"/>
            </a:avLst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Click Add </a:t>
            </a:r>
            <a:r>
              <a:rPr lang="th-TH" sz="1400" dirty="0" smtClean="0"/>
              <a:t>เพื่อเพิ่มข้อมูลประวัติการผ่าตัด</a:t>
            </a:r>
            <a:endParaRPr lang="en-US" sz="1400" dirty="0"/>
          </a:p>
        </p:txBody>
      </p:sp>
      <p:sp>
        <p:nvSpPr>
          <p:cNvPr id="27" name="Line Callout 2 26"/>
          <p:cNvSpPr/>
          <p:nvPr/>
        </p:nvSpPr>
        <p:spPr>
          <a:xfrm>
            <a:off x="234903" y="4007365"/>
            <a:ext cx="2760406" cy="2825775"/>
          </a:xfrm>
          <a:prstGeom prst="borderCallout2">
            <a:avLst>
              <a:gd name="adj1" fmla="val -2224"/>
              <a:gd name="adj2" fmla="val 10377"/>
              <a:gd name="adj3" fmla="val -6200"/>
              <a:gd name="adj4" fmla="val 44913"/>
              <a:gd name="adj5" fmla="val -33815"/>
              <a:gd name="adj6" fmla="val 55848"/>
            </a:avLst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Click Add </a:t>
            </a:r>
            <a:r>
              <a:rPr lang="th-TH" sz="1400" dirty="0" smtClean="0"/>
              <a:t>เพื่อเพิ่มข้อมูล</a:t>
            </a:r>
            <a:r>
              <a:rPr lang="en-US" sz="1400" dirty="0" smtClean="0"/>
              <a:t> Family History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20517" y="4788236"/>
            <a:ext cx="606883" cy="571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หน้า </a:t>
            </a:r>
            <a:r>
              <a:rPr lang="en-US" dirty="0" smtClean="0"/>
              <a:t>Screening Detail</a:t>
            </a:r>
            <a:r>
              <a:rPr lang="th-TH" dirty="0" smtClean="0"/>
              <a:t> </a:t>
            </a:r>
            <a:r>
              <a:rPr lang="en-US" dirty="0" smtClean="0"/>
              <a:t>: Tab Special Record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67" y="1483316"/>
            <a:ext cx="8695267" cy="5120684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9173634" y="3801533"/>
            <a:ext cx="2683934" cy="741659"/>
          </a:xfrm>
          <a:prstGeom prst="borderCallout1">
            <a:avLst>
              <a:gd name="adj1" fmla="val 18750"/>
              <a:gd name="adj2" fmla="val -8333"/>
              <a:gd name="adj3" fmla="val -26547"/>
              <a:gd name="adj4" fmla="val -310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เพิ่มข้อมูล </a:t>
            </a:r>
            <a:r>
              <a:rPr lang="en-US" dirty="0" smtClean="0"/>
              <a:t>Special Record</a:t>
            </a:r>
            <a:r>
              <a:rPr lang="th-TH" dirty="0" smtClean="0"/>
              <a:t> แล้ว </a:t>
            </a:r>
            <a:r>
              <a:rPr lang="en-US" dirty="0" smtClean="0"/>
              <a:t>Add </a:t>
            </a:r>
            <a:r>
              <a:rPr lang="th-TH" dirty="0" smtClean="0"/>
              <a:t>ลง ตาราง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9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หน้า </a:t>
            </a:r>
            <a:r>
              <a:rPr lang="en-US" dirty="0" smtClean="0"/>
              <a:t>Screening Detail</a:t>
            </a:r>
            <a:r>
              <a:rPr lang="th-TH" dirty="0" smtClean="0"/>
              <a:t> </a:t>
            </a:r>
            <a:r>
              <a:rPr lang="en-US" dirty="0" smtClean="0"/>
              <a:t>: Tab </a:t>
            </a:r>
            <a:r>
              <a:rPr lang="th-TH" dirty="0" smtClean="0"/>
              <a:t>การตรวจตา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1401"/>
            <a:ext cx="8513846" cy="5029531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6095999" y="4106166"/>
            <a:ext cx="3107267" cy="741659"/>
          </a:xfrm>
          <a:prstGeom prst="borderCallout1">
            <a:avLst>
              <a:gd name="adj1" fmla="val 18750"/>
              <a:gd name="adj2" fmla="val -8333"/>
              <a:gd name="adj3" fmla="val -28830"/>
              <a:gd name="adj4" fmla="val -59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เพิ่มข้อมูล แล้ว </a:t>
            </a:r>
            <a:r>
              <a:rPr lang="en-US" dirty="0" smtClean="0"/>
              <a:t>Add </a:t>
            </a:r>
            <a:r>
              <a:rPr lang="th-TH" dirty="0" smtClean="0"/>
              <a:t>ลง ตาราง</a:t>
            </a:r>
          </a:p>
          <a:p>
            <a:pPr algn="ctr"/>
            <a:r>
              <a:rPr lang="th-TH" dirty="0" smtClean="0"/>
              <a:t>ก่อนการบันทึก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5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หน้า </a:t>
            </a:r>
            <a:r>
              <a:rPr lang="en-US" dirty="0" smtClean="0"/>
              <a:t>Screening Detail</a:t>
            </a:r>
            <a:r>
              <a:rPr lang="th-TH" dirty="0" smtClean="0"/>
              <a:t> </a:t>
            </a:r>
            <a:r>
              <a:rPr lang="en-US" dirty="0" smtClean="0"/>
              <a:t>: Tab </a:t>
            </a:r>
            <a:r>
              <a:rPr lang="th-TH" dirty="0" smtClean="0"/>
              <a:t>การตรวจตา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4" y="1917065"/>
            <a:ext cx="7378355" cy="4351338"/>
          </a:xfrm>
        </p:spPr>
      </p:pic>
      <p:sp>
        <p:nvSpPr>
          <p:cNvPr id="5" name="Line Callout 1 4"/>
          <p:cNvSpPr/>
          <p:nvPr/>
        </p:nvSpPr>
        <p:spPr>
          <a:xfrm>
            <a:off x="5239788" y="4338922"/>
            <a:ext cx="3107267" cy="741659"/>
          </a:xfrm>
          <a:prstGeom prst="borderCallout1">
            <a:avLst>
              <a:gd name="adj1" fmla="val 18750"/>
              <a:gd name="adj2" fmla="val -8333"/>
              <a:gd name="adj3" fmla="val -28830"/>
              <a:gd name="adj4" fmla="val -59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เพิ่มข้อมูล แล้ว </a:t>
            </a:r>
            <a:r>
              <a:rPr lang="en-US" dirty="0" smtClean="0"/>
              <a:t>Add </a:t>
            </a:r>
            <a:r>
              <a:rPr lang="th-TH" dirty="0" smtClean="0"/>
              <a:t>ลง ตาราง</a:t>
            </a:r>
          </a:p>
          <a:p>
            <a:pPr algn="ctr"/>
            <a:r>
              <a:rPr lang="th-TH" dirty="0" smtClean="0"/>
              <a:t>ก่อนการบันทึก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044" y="1427214"/>
            <a:ext cx="3562847" cy="18862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158836" y="1521229"/>
            <a:ext cx="5295208" cy="1845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992" y="3707153"/>
            <a:ext cx="2063108" cy="200519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961804" y="3638295"/>
            <a:ext cx="7075938" cy="203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72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Angsana New</vt:lpstr>
      <vt:lpstr>Arial</vt:lpstr>
      <vt:lpstr>Calibri</vt:lpstr>
      <vt:lpstr>Calibri Light</vt:lpstr>
      <vt:lpstr>Cordia New</vt:lpstr>
      <vt:lpstr>Office Theme</vt:lpstr>
      <vt:lpstr>UI Screening Detail</vt:lpstr>
      <vt:lpstr>หน้า Screening Detail : Tab ข้อมูลทั่วไป</vt:lpstr>
      <vt:lpstr>หน้า Screening Detail : Tab ข้อมูลทั่วไป</vt:lpstr>
      <vt:lpstr>หน้า Screening Detail : Tab ข้อมูลทั่วไป (อาการสำคัญ)</vt:lpstr>
      <vt:lpstr>หน้า Screening Detail : Tab ข้อมูลทั่วไป</vt:lpstr>
      <vt:lpstr>หน้า Screening Detail : Tab Special Record</vt:lpstr>
      <vt:lpstr>หน้า Screening Detail : Tab การตรวจตา</vt:lpstr>
      <vt:lpstr>หน้า Screening Detail : Tab การตรวจตา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Screening Detail</dc:title>
  <dc:creator>Amy</dc:creator>
  <cp:lastModifiedBy>Amy</cp:lastModifiedBy>
  <cp:revision>7</cp:revision>
  <dcterms:created xsi:type="dcterms:W3CDTF">2019-04-02T02:26:22Z</dcterms:created>
  <dcterms:modified xsi:type="dcterms:W3CDTF">2019-04-02T03:48:08Z</dcterms:modified>
</cp:coreProperties>
</file>