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8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F Pro Display" panose="00000500000000000000" pitchFamily="2" charset="0"/>
              </a:rPr>
              <a:t>Episode 1/2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Kubernetes</a:t>
            </a:r>
            <a:b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</a:br>
            <a:r>
              <a:rPr lang="en-US" sz="85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Certified Administrator (CKA)</a:t>
            </a:r>
          </a:p>
        </p:txBody>
      </p:sp>
    </p:spTree>
    <p:extLst>
      <p:ext uri="{BB962C8B-B14F-4D97-AF65-F5344CB8AC3E}">
        <p14:creationId xmlns:p14="http://schemas.microsoft.com/office/powerpoint/2010/main" val="828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F Pro Display" panose="00000500000000000000" pitchFamily="2" charset="0"/>
              </a:rPr>
              <a:t>Episode 2/2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Kubernetes</a:t>
            </a:r>
            <a:b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</a:br>
            <a:r>
              <a:rPr lang="en-US" sz="85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Certified Administrator (CKA)</a:t>
            </a:r>
          </a:p>
        </p:txBody>
      </p:sp>
    </p:spTree>
    <p:extLst>
      <p:ext uri="{BB962C8B-B14F-4D97-AF65-F5344CB8AC3E}">
        <p14:creationId xmlns:p14="http://schemas.microsoft.com/office/powerpoint/2010/main" val="17298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7000" b="1" spc="300" dirty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JavaScript Refactoring </a:t>
            </a:r>
            <a:br>
              <a:rPr lang="en-US" sz="8500" b="1" spc="300" dirty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</a:br>
            <a:r>
              <a:rPr lang="en-US" sz="11000" b="1" spc="300" dirty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Improve Code Quality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Full Episode</a:t>
            </a:r>
          </a:p>
        </p:txBody>
      </p:sp>
    </p:spTree>
    <p:extLst>
      <p:ext uri="{BB962C8B-B14F-4D97-AF65-F5344CB8AC3E}">
        <p14:creationId xmlns:p14="http://schemas.microsoft.com/office/powerpoint/2010/main" val="40331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Display</vt:lpstr>
      <vt:lpstr>Office Theme</vt:lpstr>
      <vt:lpstr>Kubernetes Certified Administrator (CKA)</vt:lpstr>
      <vt:lpstr>Kubernetes Certified Administrator (CKA)</vt:lpstr>
      <vt:lpstr>JavaScript Refactoring  Improve Code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OS</dc:creator>
  <cp:lastModifiedBy>OS</cp:lastModifiedBy>
  <cp:revision>46</cp:revision>
  <dcterms:created xsi:type="dcterms:W3CDTF">2022-08-08T19:31:36Z</dcterms:created>
  <dcterms:modified xsi:type="dcterms:W3CDTF">2022-08-09T16:16:09Z</dcterms:modified>
</cp:coreProperties>
</file>