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AF19"/>
    <a:srgbClr val="F12711"/>
    <a:srgbClr val="B91D73"/>
    <a:srgbClr val="F953C6"/>
    <a:srgbClr val="2948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6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6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7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3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2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1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2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6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6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0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5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8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A4424-2F4E-414C-9992-1E8FD1CA1D80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0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609600" y="634483"/>
            <a:ext cx="10972800" cy="970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 Pro Display" panose="00000500000000000000" pitchFamily="2" charset="0"/>
              </a:rPr>
              <a:t>Episode 1/5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10972800" cy="4572000"/>
          </a:xfrm>
        </p:spPr>
        <p:txBody>
          <a:bodyPr anchor="b">
            <a:noAutofit/>
          </a:bodyPr>
          <a:lstStyle/>
          <a:p>
            <a:pPr algn="r"/>
            <a:r>
              <a:rPr lang="en-US" sz="80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 Pro Display" panose="00000500000000000000" pitchFamily="2" charset="0"/>
              </a:rPr>
              <a:t>Writing Clearly Publications Work</a:t>
            </a:r>
          </a:p>
        </p:txBody>
      </p:sp>
    </p:spTree>
    <p:extLst>
      <p:ext uri="{BB962C8B-B14F-4D97-AF65-F5344CB8AC3E}">
        <p14:creationId xmlns:p14="http://schemas.microsoft.com/office/powerpoint/2010/main" val="307097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609600" y="634483"/>
            <a:ext cx="10972800" cy="970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 Pro Display" panose="00000500000000000000" pitchFamily="2" charset="0"/>
              </a:rPr>
              <a:t>Full Episode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10972800" cy="4572000"/>
          </a:xfrm>
        </p:spPr>
        <p:txBody>
          <a:bodyPr anchor="b">
            <a:noAutofit/>
          </a:bodyPr>
          <a:lstStyle/>
          <a:p>
            <a:pPr algn="l"/>
            <a:r>
              <a:rPr lang="en-US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 Pro Display" panose="00000500000000000000" pitchFamily="2" charset="0"/>
              </a:rPr>
              <a:t>Salary Negotiation </a:t>
            </a:r>
            <a:br>
              <a:rPr lang="en-US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 Pro Display" panose="00000500000000000000" pitchFamily="2" charset="0"/>
              </a:rPr>
            </a:br>
            <a:r>
              <a:rPr lang="en-US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 Pro Display" panose="00000500000000000000" pitchFamily="2" charset="0"/>
              </a:rPr>
              <a:t>How To Negotiate </a:t>
            </a:r>
            <a:br>
              <a:rPr lang="en-US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 Pro Display" panose="00000500000000000000" pitchFamily="2" charset="0"/>
              </a:rPr>
            </a:br>
            <a:r>
              <a:rPr lang="en-US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F Pro Display" panose="00000500000000000000" pitchFamily="2" charset="0"/>
              </a:rPr>
              <a:t>A Raise Or Promotion</a:t>
            </a:r>
          </a:p>
        </p:txBody>
      </p:sp>
    </p:spTree>
    <p:extLst>
      <p:ext uri="{BB962C8B-B14F-4D97-AF65-F5344CB8AC3E}">
        <p14:creationId xmlns:p14="http://schemas.microsoft.com/office/powerpoint/2010/main" val="3815895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19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SF Pro Display</vt:lpstr>
      <vt:lpstr>Office Theme</vt:lpstr>
      <vt:lpstr>Writing Clearly Publications Work</vt:lpstr>
      <vt:lpstr>Salary Negotiation  How To Negotiate  A Raise Or Promotion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</dc:title>
  <dc:creator>OS</dc:creator>
  <cp:lastModifiedBy>OS</cp:lastModifiedBy>
  <cp:revision>70</cp:revision>
  <dcterms:created xsi:type="dcterms:W3CDTF">2022-08-08T19:31:36Z</dcterms:created>
  <dcterms:modified xsi:type="dcterms:W3CDTF">2022-08-10T08:05:36Z</dcterms:modified>
</cp:coreProperties>
</file>