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ctr">
            <a:noAutofit/>
          </a:bodyPr>
          <a:lstStyle/>
          <a:p>
            <a:pPr algn="l"/>
            <a:r>
              <a:rPr lang="en-US" sz="11500" b="1" dirty="0">
                <a:solidFill>
                  <a:schemeClr val="bg1"/>
                </a:solidFill>
                <a:latin typeface="SF Pro Display" panose="00000500000000000000" pitchFamily="2" charset="0"/>
              </a:rPr>
              <a:t>Software Mistakes and Tradeoffs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Full Episode</a:t>
            </a:r>
            <a:endParaRPr lang="en-US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Pro Display</vt:lpstr>
      <vt:lpstr>Office Theme</vt:lpstr>
      <vt:lpstr>Software Mistakes and Tradeoffs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OS</dc:creator>
  <cp:lastModifiedBy>OS</cp:lastModifiedBy>
  <cp:revision>3</cp:revision>
  <dcterms:created xsi:type="dcterms:W3CDTF">2022-08-08T19:31:36Z</dcterms:created>
  <dcterms:modified xsi:type="dcterms:W3CDTF">2022-08-08T19:43:34Z</dcterms:modified>
</cp:coreProperties>
</file>