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8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Episode 1/2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Software Mistakes And Tradeoffs</a:t>
            </a:r>
            <a:endParaRPr lang="en-US" sz="100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Episode </a:t>
            </a:r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2/2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Software Mistakes And Tradeoffs</a:t>
            </a:r>
            <a:endParaRPr lang="en-US" sz="100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 err="1" smtClean="0">
                <a:solidFill>
                  <a:schemeClr val="bg1"/>
                </a:solidFill>
                <a:latin typeface="SF Pro Display" panose="00000500000000000000" pitchFamily="2" charset="0"/>
              </a:rPr>
              <a:t>Gitlab</a:t>
            </a:r>
            <a:r>
              <a:rPr lang="en-US" sz="100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 CI/CD With Docker And Kubernetes</a:t>
            </a:r>
            <a:endParaRPr lang="en-US" sz="100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Full Episode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Display</vt:lpstr>
      <vt:lpstr>Office Theme</vt:lpstr>
      <vt:lpstr>Software Mistakes And Tradeoffs</vt:lpstr>
      <vt:lpstr>Software Mistakes And Tradeoffs</vt:lpstr>
      <vt:lpstr>Gitlab CI/CD With Docker And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17</cp:revision>
  <dcterms:created xsi:type="dcterms:W3CDTF">2022-08-08T19:31:36Z</dcterms:created>
  <dcterms:modified xsi:type="dcterms:W3CDTF">2022-08-08T22:29:23Z</dcterms:modified>
</cp:coreProperties>
</file>