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8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8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A4424-2F4E-414C-9992-1E8FD1CA1D8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E269-77B9-4D30-B27D-ACFAE68B9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Episode 1/2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Go Programming Tutorial for Beginners</a:t>
            </a:r>
          </a:p>
        </p:txBody>
      </p:sp>
    </p:spTree>
    <p:extLst>
      <p:ext uri="{BB962C8B-B14F-4D97-AF65-F5344CB8AC3E}">
        <p14:creationId xmlns:p14="http://schemas.microsoft.com/office/powerpoint/2010/main" val="8282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Episode 2/2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Go Programming Tutorial for Beginners</a:t>
            </a:r>
          </a:p>
        </p:txBody>
      </p:sp>
    </p:spTree>
    <p:extLst>
      <p:ext uri="{BB962C8B-B14F-4D97-AF65-F5344CB8AC3E}">
        <p14:creationId xmlns:p14="http://schemas.microsoft.com/office/powerpoint/2010/main" val="5055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7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Amazon Business Model </a:t>
            </a:r>
            <a:br>
              <a:rPr lang="en-US" sz="88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</a:br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How Amazon Makes Money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Full Episode</a:t>
            </a:r>
          </a:p>
        </p:txBody>
      </p:sp>
    </p:spTree>
    <p:extLst>
      <p:ext uri="{BB962C8B-B14F-4D97-AF65-F5344CB8AC3E}">
        <p14:creationId xmlns:p14="http://schemas.microsoft.com/office/powerpoint/2010/main" val="8598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10972800" cy="4572000"/>
          </a:xfrm>
        </p:spPr>
        <p:txBody>
          <a:bodyPr anchor="t">
            <a:noAutofit/>
          </a:bodyPr>
          <a:lstStyle/>
          <a:p>
            <a:pPr algn="l"/>
            <a:r>
              <a:rPr lang="en-US" sz="7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Shopify Business Model </a:t>
            </a:r>
            <a:br>
              <a:rPr lang="en-US" sz="85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</a:br>
            <a:r>
              <a:rPr lang="en-US" sz="10000" b="1" spc="300" dirty="0">
                <a:solidFill>
                  <a:schemeClr val="bg1"/>
                </a:solidFill>
                <a:latin typeface="SF Pro Display" panose="00000500000000000000" pitchFamily="2" charset="0"/>
              </a:rPr>
              <a:t>How Shopify Makes Money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09600" y="634483"/>
            <a:ext cx="10972800" cy="97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F Pro Display" panose="00000500000000000000" pitchFamily="2" charset="0"/>
              </a:rPr>
              <a:t>Full Episode</a:t>
            </a:r>
          </a:p>
        </p:txBody>
      </p:sp>
    </p:spTree>
    <p:extLst>
      <p:ext uri="{BB962C8B-B14F-4D97-AF65-F5344CB8AC3E}">
        <p14:creationId xmlns:p14="http://schemas.microsoft.com/office/powerpoint/2010/main" val="40331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 Pro Display</vt:lpstr>
      <vt:lpstr>Office Theme</vt:lpstr>
      <vt:lpstr>Go Programming Tutorial for Beginners</vt:lpstr>
      <vt:lpstr>Go Programming Tutorial for Beginners</vt:lpstr>
      <vt:lpstr>Amazon Business Model  How Amazon Makes Money</vt:lpstr>
      <vt:lpstr>Shopify Business Model  How Shopify Makes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OS</dc:creator>
  <cp:lastModifiedBy>OS</cp:lastModifiedBy>
  <cp:revision>30</cp:revision>
  <dcterms:created xsi:type="dcterms:W3CDTF">2022-08-08T19:31:36Z</dcterms:created>
  <dcterms:modified xsi:type="dcterms:W3CDTF">2022-08-09T04:28:36Z</dcterms:modified>
</cp:coreProperties>
</file>