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ctr">
            <a:noAutofit/>
          </a:bodyPr>
          <a:lstStyle/>
          <a:p>
            <a:pPr algn="l"/>
            <a:r>
              <a:rPr lang="en-US" sz="115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Software Mistakes And Tradeoffs</a:t>
            </a:r>
            <a:endParaRPr lang="en-US" sz="115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Episode 1/2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ctr">
            <a:noAutofit/>
          </a:bodyPr>
          <a:lstStyle/>
          <a:p>
            <a:pPr algn="l"/>
            <a:r>
              <a:rPr lang="en-US" sz="115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Software Mistakes And Tradeoffs</a:t>
            </a:r>
            <a:endParaRPr lang="en-US" sz="115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Episode 2/2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ctr">
            <a:noAutofit/>
          </a:bodyPr>
          <a:lstStyle/>
          <a:p>
            <a:pPr algn="l"/>
            <a:r>
              <a:rPr lang="en-US" sz="8500" b="1" spc="300" dirty="0" err="1" smtClean="0">
                <a:solidFill>
                  <a:schemeClr val="bg1"/>
                </a:solidFill>
                <a:latin typeface="SF Pro Display" panose="00000500000000000000" pitchFamily="2" charset="0"/>
              </a:rPr>
              <a:t>Gitlab</a:t>
            </a:r>
            <a:r>
              <a:rPr lang="en-US" sz="8500" b="1" spc="300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 CI/CD With Docker And Kubernetes For </a:t>
            </a:r>
            <a:r>
              <a:rPr lang="en-US" sz="8500" b="1" spc="300" dirty="0" err="1" smtClean="0">
                <a:solidFill>
                  <a:schemeClr val="bg1"/>
                </a:solidFill>
                <a:latin typeface="SF Pro Display" panose="00000500000000000000" pitchFamily="2" charset="0"/>
              </a:rPr>
              <a:t>Microservices</a:t>
            </a:r>
            <a:endParaRPr lang="en-US" sz="8500" b="1" spc="300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SF Pro Display" panose="00000500000000000000" pitchFamily="2" charset="0"/>
              </a:rPr>
              <a:t>Full Episode</a:t>
            </a:r>
            <a:endParaRPr lang="en-US" dirty="0">
              <a:solidFill>
                <a:schemeClr val="bg1"/>
              </a:solidFill>
              <a:latin typeface="SF Pro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Display</vt:lpstr>
      <vt:lpstr>Office Theme</vt:lpstr>
      <vt:lpstr>Software Mistakes And Tradeoffs</vt:lpstr>
      <vt:lpstr>Software Mistakes And Tradeoffs</vt:lpstr>
      <vt:lpstr>Gitlab CI/CD With Docker And Kubernetes For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11</cp:revision>
  <dcterms:created xsi:type="dcterms:W3CDTF">2022-08-08T19:31:36Z</dcterms:created>
  <dcterms:modified xsi:type="dcterms:W3CDTF">2022-08-08T21:09:46Z</dcterms:modified>
</cp:coreProperties>
</file>