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4"/>
  </p:notesMasterIdLst>
  <p:sldIdLst>
    <p:sldId id="256" r:id="rId2"/>
    <p:sldId id="257" r:id="rId3"/>
    <p:sldId id="392" r:id="rId4"/>
    <p:sldId id="276" r:id="rId5"/>
    <p:sldId id="344" r:id="rId6"/>
    <p:sldId id="345" r:id="rId7"/>
    <p:sldId id="346" r:id="rId8"/>
    <p:sldId id="347" r:id="rId9"/>
    <p:sldId id="397" r:id="rId10"/>
    <p:sldId id="398" r:id="rId11"/>
    <p:sldId id="399" r:id="rId12"/>
    <p:sldId id="279" r:id="rId13"/>
    <p:sldId id="280" r:id="rId14"/>
    <p:sldId id="282" r:id="rId15"/>
    <p:sldId id="404" r:id="rId16"/>
    <p:sldId id="291" r:id="rId17"/>
    <p:sldId id="292" r:id="rId18"/>
    <p:sldId id="293" r:id="rId19"/>
    <p:sldId id="294" r:id="rId20"/>
    <p:sldId id="402" r:id="rId21"/>
    <p:sldId id="400" r:id="rId22"/>
    <p:sldId id="401" r:id="rId23"/>
    <p:sldId id="403" r:id="rId24"/>
    <p:sldId id="337" r:id="rId25"/>
    <p:sldId id="338" r:id="rId26"/>
    <p:sldId id="339" r:id="rId27"/>
    <p:sldId id="354" r:id="rId28"/>
    <p:sldId id="355" r:id="rId29"/>
    <p:sldId id="356" r:id="rId30"/>
    <p:sldId id="287" r:id="rId31"/>
    <p:sldId id="340" r:id="rId32"/>
    <p:sldId id="34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746"/>
  </p:normalViewPr>
  <p:slideViewPr>
    <p:cSldViewPr snapToGrid="0">
      <p:cViewPr varScale="1">
        <p:scale>
          <a:sx n="63" d="100"/>
          <a:sy n="63" d="100"/>
        </p:scale>
        <p:origin x="7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FD42EF-99C2-417B-9759-EAA9D7DB22E0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91FB7-7EDD-43EB-AF9E-C01E2D632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993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070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18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8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74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5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339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59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24801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51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369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1F0BA-6B36-8D47-B564-0BE3CF1FEEB6}" type="datetimeFigureOut">
              <a:rPr lang="en-TH" smtClean="0"/>
              <a:t>10/08/2024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9E2D4A9-C47A-2A48-A250-EC2EC52F8BD3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3998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9C1F-5D01-3E73-0B54-D8DD6F79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135342" cy="2618554"/>
          </a:xfrm>
        </p:spPr>
        <p:txBody>
          <a:bodyPr>
            <a:normAutofit/>
          </a:bodyPr>
          <a:lstStyle/>
          <a:p>
            <a:r>
              <a:rPr lang="en-US" sz="4400" dirty="0"/>
              <a:t>Gemini</a:t>
            </a:r>
            <a:endParaRPr lang="en-TH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00680-CE51-A276-5D57-100409932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H" dirty="0"/>
              <a:t>(</a:t>
            </a:r>
            <a:r>
              <a:rPr lang="en-TH" b="1" dirty="0"/>
              <a:t>Gemini API</a:t>
            </a:r>
            <a:r>
              <a:rPr lang="en-TH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64FB8-D4EC-4A4F-83D6-7846D8DB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222" y="1385887"/>
            <a:ext cx="4086225" cy="4086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6509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AD34-0572-4470-B161-C03E32B2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5422-F643-4F3D-B9D0-BC2959007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"</a:t>
            </a:r>
            <a:r>
              <a:rPr lang="en-US" dirty="0" err="1"/>
              <a:t>gemini</a:t>
            </a:r>
            <a:r>
              <a:rPr lang="en-US" dirty="0"/>
              <a:t>-pro"</a:t>
            </a:r>
          </a:p>
          <a:p>
            <a:r>
              <a:rPr lang="en-US" dirty="0"/>
              <a:t>model: "gemini-1.5-pro-latest"</a:t>
            </a:r>
          </a:p>
          <a:p>
            <a:r>
              <a:rPr lang="en-US" dirty="0"/>
              <a:t>model: "</a:t>
            </a:r>
            <a:r>
              <a:rPr lang="en-US" dirty="0" err="1"/>
              <a:t>gemini</a:t>
            </a:r>
            <a:r>
              <a:rPr lang="en-US" dirty="0"/>
              <a:t>-pro-vision“</a:t>
            </a:r>
          </a:p>
          <a:p>
            <a:r>
              <a:rPr lang="en-US" dirty="0"/>
              <a:t>model: “gemini-1.0-pro”</a:t>
            </a:r>
          </a:p>
          <a:p>
            <a:r>
              <a:rPr lang="en-US" dirty="0"/>
              <a:t>model: “gemini-1.5-pro”</a:t>
            </a:r>
          </a:p>
          <a:p>
            <a:r>
              <a:rPr lang="en-US" dirty="0"/>
              <a:t>model: “gemini-1.5-flash”</a:t>
            </a:r>
          </a:p>
        </p:txBody>
      </p:sp>
    </p:spTree>
    <p:extLst>
      <p:ext uri="{BB962C8B-B14F-4D97-AF65-F5344CB8AC3E}">
        <p14:creationId xmlns:p14="http://schemas.microsoft.com/office/powerpoint/2010/main" val="39233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AF4A-839E-4AD8-81CB-B0FEECE8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กำหนดค่าพารามิเตอร์โมเดล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7A5F-F527-4EA5-8B89-6E179F054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generationConfig</a:t>
            </a:r>
            <a:r>
              <a:rPr lang="en-US" dirty="0"/>
              <a:t> =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stopSequences</a:t>
            </a:r>
            <a:r>
              <a:rPr lang="en-US" dirty="0"/>
              <a:t>: ["red"],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maxOutputTokens</a:t>
            </a:r>
            <a:r>
              <a:rPr lang="en-US" dirty="0"/>
              <a:t>: 200,</a:t>
            </a:r>
          </a:p>
          <a:p>
            <a:pPr marL="0" indent="0">
              <a:buNone/>
            </a:pPr>
            <a:r>
              <a:rPr lang="en-US" dirty="0"/>
              <a:t>  temperature: 0.9,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topP</a:t>
            </a:r>
            <a:r>
              <a:rPr lang="en-US" dirty="0"/>
              <a:t>: 0.1,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topK</a:t>
            </a:r>
            <a:r>
              <a:rPr lang="en-US" dirty="0"/>
              <a:t>: 16,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 model = </a:t>
            </a:r>
            <a:r>
              <a:rPr lang="en-US" dirty="0" err="1"/>
              <a:t>genAI.getGenerativeModel</a:t>
            </a:r>
            <a:r>
              <a:rPr lang="en-US" dirty="0"/>
              <a:t>({ model: "MODEL_NAME",  </a:t>
            </a:r>
            <a:r>
              <a:rPr lang="en-US" dirty="0" err="1"/>
              <a:t>generationConfig</a:t>
            </a:r>
            <a:r>
              <a:rPr lang="en-US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13693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4F01-08DB-4442-A096-CE964E36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2705C-3B66-4708-9D3D-E26AFE49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https://www.w3schools.com/jsref/event_onclick.asp</a:t>
            </a:r>
          </a:p>
        </p:txBody>
      </p:sp>
    </p:spTree>
    <p:extLst>
      <p:ext uri="{BB962C8B-B14F-4D97-AF65-F5344CB8AC3E}">
        <p14:creationId xmlns:p14="http://schemas.microsoft.com/office/powerpoint/2010/main" val="295898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6BC-1A1A-4315-AD61-A2BFBAE7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6CD1-9314-41F3-99C1-0208EEF1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2400" dirty="0"/>
              <a:t>เรียกใช้</a:t>
            </a:r>
            <a:r>
              <a:rPr lang="en-US" sz="2400" dirty="0"/>
              <a:t> prompt </a:t>
            </a:r>
            <a:r>
              <a:rPr lang="th-TH" sz="2400" dirty="0"/>
              <a:t>ผ่านเว็บ</a:t>
            </a:r>
            <a:r>
              <a:rPr lang="en-US" sz="2400" dirty="0"/>
              <a:t> </a:t>
            </a:r>
            <a:r>
              <a:rPr lang="th-TH" sz="2400" dirty="0"/>
              <a:t>แสดงผลผ่านทาง </a:t>
            </a:r>
            <a:r>
              <a:rPr lang="en-US" sz="2400" dirty="0"/>
              <a:t>console</a:t>
            </a:r>
          </a:p>
          <a:p>
            <a:pPr lvl="1"/>
            <a:r>
              <a:rPr lang="en-US" sz="2200" dirty="0"/>
              <a:t>test-</a:t>
            </a:r>
            <a:r>
              <a:rPr lang="en-US" sz="2200" dirty="0" err="1"/>
              <a:t>gemini</a:t>
            </a:r>
            <a:endParaRPr lang="en-US" sz="2200" dirty="0"/>
          </a:p>
          <a:p>
            <a:r>
              <a:rPr lang="th-TH" sz="2400" dirty="0"/>
              <a:t>เรียกใช้</a:t>
            </a:r>
            <a:r>
              <a:rPr lang="en-US" sz="2400" dirty="0"/>
              <a:t> prompt </a:t>
            </a:r>
            <a:r>
              <a:rPr lang="th-TH" sz="2400" dirty="0"/>
              <a:t>ผ่านเว็บ</a:t>
            </a:r>
            <a:r>
              <a:rPr lang="en-US" sz="2400" dirty="0"/>
              <a:t> </a:t>
            </a:r>
            <a:r>
              <a:rPr lang="th-TH" sz="2400" dirty="0"/>
              <a:t>แสดงผลผ่านทางหน้าเว็บ</a:t>
            </a:r>
            <a:endParaRPr lang="en-US" sz="2400" dirty="0"/>
          </a:p>
          <a:p>
            <a:pPr lvl="1"/>
            <a:r>
              <a:rPr lang="en-US" sz="2200" dirty="0"/>
              <a:t>test-gemini-2</a:t>
            </a:r>
            <a:endParaRPr lang="th-TH" sz="2200" dirty="0"/>
          </a:p>
          <a:p>
            <a:r>
              <a:rPr lang="th-TH" sz="2400" dirty="0"/>
              <a:t>เรียกใช้ </a:t>
            </a:r>
            <a:r>
              <a:rPr lang="en-US" sz="2400" dirty="0"/>
              <a:t>prompt </a:t>
            </a:r>
            <a:r>
              <a:rPr lang="th-TH" sz="2400" dirty="0"/>
              <a:t>โดยผ่านฟอร์ม </a:t>
            </a:r>
            <a:endParaRPr lang="en-US" sz="2400" dirty="0"/>
          </a:p>
          <a:p>
            <a:pPr lvl="1"/>
            <a:r>
              <a:rPr lang="en-US" sz="2200" dirty="0"/>
              <a:t>test-gemini-3</a:t>
            </a:r>
            <a:endParaRPr lang="th-TH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6BC-1A1A-4315-AD61-A2BFBAE7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features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6CD1-9314-41F3-99C1-0208EEF1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8"/>
            <a:ext cx="9603275" cy="4117271"/>
          </a:xfrm>
        </p:spPr>
        <p:txBody>
          <a:bodyPr>
            <a:normAutofit/>
          </a:bodyPr>
          <a:lstStyle/>
          <a:p>
            <a:r>
              <a:rPr lang="th-TH" sz="2800" dirty="0"/>
              <a:t>ตั้งชื่อหัวข้อให้เป็นภาษาอังกฤษ</a:t>
            </a:r>
            <a:endParaRPr lang="en-US" sz="2800" dirty="0"/>
          </a:p>
          <a:p>
            <a:pPr lvl="1"/>
            <a:r>
              <a:rPr lang="en-US" sz="2600" dirty="0"/>
              <a:t>test-gemini-4</a:t>
            </a:r>
            <a:endParaRPr lang="th-TH" sz="2600" dirty="0"/>
          </a:p>
          <a:p>
            <a:r>
              <a:rPr lang="th-TH" sz="2800" dirty="0"/>
              <a:t>แต่งประโยคภาษาอังกฤษ</a:t>
            </a:r>
            <a:endParaRPr lang="en-US" sz="2800" dirty="0"/>
          </a:p>
          <a:p>
            <a:pPr lvl="1"/>
            <a:r>
              <a:rPr lang="en-US" sz="2600" dirty="0"/>
              <a:t>test-gemini-5</a:t>
            </a:r>
            <a:endParaRPr lang="th-TH" sz="2600" dirty="0"/>
          </a:p>
          <a:p>
            <a:r>
              <a:rPr lang="th-TH" sz="2800" dirty="0"/>
              <a:t>เสนอไอเดีย พิมพ์เรื่องที่ต้องการจะเขียน</a:t>
            </a:r>
            <a:endParaRPr lang="en-US" sz="2800" dirty="0"/>
          </a:p>
          <a:p>
            <a:pPr lvl="1"/>
            <a:r>
              <a:rPr lang="en-US" sz="2600" dirty="0"/>
              <a:t>test-gemini-6</a:t>
            </a:r>
            <a:endParaRPr lang="th-TH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60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16BC-1A1A-4315-AD61-A2BFBAE7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features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16CD1-9314-41F3-99C1-0208EEF17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97448"/>
            <a:ext cx="9603275" cy="4117271"/>
          </a:xfrm>
        </p:spPr>
        <p:txBody>
          <a:bodyPr>
            <a:normAutofit fontScale="92500" lnSpcReduction="10000"/>
          </a:bodyPr>
          <a:lstStyle/>
          <a:p>
            <a:r>
              <a:rPr lang="th-TH" sz="2800" dirty="0"/>
              <a:t>สรุปเนื้อหาจากข้อความ</a:t>
            </a:r>
            <a:endParaRPr lang="en-US" sz="2800" dirty="0"/>
          </a:p>
          <a:p>
            <a:pPr lvl="1"/>
            <a:r>
              <a:rPr lang="en-US" sz="2600" dirty="0"/>
              <a:t>test-gemini-7</a:t>
            </a:r>
            <a:endParaRPr lang="th-TH" sz="2600" dirty="0"/>
          </a:p>
          <a:p>
            <a:r>
              <a:rPr lang="th-TH" sz="2800" dirty="0"/>
              <a:t>ตรวจสอบคำผิด และบอกจุดที่ผิด</a:t>
            </a:r>
            <a:endParaRPr lang="en-US" sz="2800" dirty="0"/>
          </a:p>
          <a:p>
            <a:pPr lvl="1"/>
            <a:r>
              <a:rPr lang="en-US" sz="2600" dirty="0"/>
              <a:t>test-gemini-8</a:t>
            </a:r>
            <a:endParaRPr lang="th-TH" sz="2600" dirty="0"/>
          </a:p>
          <a:p>
            <a:r>
              <a:rPr lang="th-TH" sz="2800" dirty="0"/>
              <a:t>แปลงตัวเลข ให้เป็นคำอ่านภาษาไทย</a:t>
            </a:r>
            <a:endParaRPr lang="en-US" sz="2800" dirty="0"/>
          </a:p>
          <a:p>
            <a:pPr lvl="1"/>
            <a:r>
              <a:rPr lang="en-US" sz="2400" dirty="0"/>
              <a:t>test-gemini-9</a:t>
            </a:r>
          </a:p>
          <a:p>
            <a:r>
              <a:rPr lang="th-TH" sz="2800" dirty="0"/>
              <a:t>แสดงรายการคำศัพท์จากประโยคพร้อมคำแปลภาษาไทย</a:t>
            </a:r>
            <a:endParaRPr lang="en-US" sz="2800" dirty="0"/>
          </a:p>
          <a:p>
            <a:pPr lvl="1"/>
            <a:r>
              <a:rPr lang="en-US" sz="2600" dirty="0"/>
              <a:t>test-gemini-10</a:t>
            </a:r>
            <a:endParaRPr lang="th-TH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91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C934-4522-4DD8-84C2-00BE0049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307C4-239B-4FC4-A18F-6B0BBE92E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6546" y="2171700"/>
            <a:ext cx="4570296" cy="3294063"/>
          </a:xfrm>
        </p:spPr>
      </p:pic>
    </p:spTree>
    <p:extLst>
      <p:ext uri="{BB962C8B-B14F-4D97-AF65-F5344CB8AC3E}">
        <p14:creationId xmlns:p14="http://schemas.microsoft.com/office/powerpoint/2010/main" val="73499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5742-E1EA-418A-AB53-123D7CCA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42814-3A65-4D68-99A9-13523B0DD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0765" y="2171700"/>
            <a:ext cx="4461858" cy="3294063"/>
          </a:xfrm>
        </p:spPr>
      </p:pic>
    </p:spTree>
    <p:extLst>
      <p:ext uri="{BB962C8B-B14F-4D97-AF65-F5344CB8AC3E}">
        <p14:creationId xmlns:p14="http://schemas.microsoft.com/office/powerpoint/2010/main" val="46309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5D6F-E12B-4698-AFE3-7A189D30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49784-DF46-4A2B-AF04-A08382790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220" y="2171700"/>
            <a:ext cx="4554948" cy="3294063"/>
          </a:xfrm>
        </p:spPr>
      </p:pic>
    </p:spTree>
    <p:extLst>
      <p:ext uri="{BB962C8B-B14F-4D97-AF65-F5344CB8AC3E}">
        <p14:creationId xmlns:p14="http://schemas.microsoft.com/office/powerpoint/2010/main" val="26160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25AE4-13C5-47FD-B031-CA6EE4A9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A3A37-E126-4039-942B-01AD1F559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271" y="2171700"/>
            <a:ext cx="3642846" cy="3294063"/>
          </a:xfrm>
        </p:spPr>
      </p:pic>
    </p:spTree>
    <p:extLst>
      <p:ext uri="{BB962C8B-B14F-4D97-AF65-F5344CB8AC3E}">
        <p14:creationId xmlns:p14="http://schemas.microsoft.com/office/powerpoint/2010/main" val="57962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8D2-F48F-45D4-8891-898060BC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5A442-C75F-4987-BFB5-AD53CCEB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Gemini API</a:t>
            </a:r>
          </a:p>
        </p:txBody>
      </p:sp>
    </p:spTree>
    <p:extLst>
      <p:ext uri="{BB962C8B-B14F-4D97-AF65-F5344CB8AC3E}">
        <p14:creationId xmlns:p14="http://schemas.microsoft.com/office/powerpoint/2010/main" val="1082950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2B12-780C-44BB-9235-044B460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API</a:t>
            </a:r>
            <a:r>
              <a:rPr lang="th-TH" dirty="0"/>
              <a:t> </a:t>
            </a:r>
            <a:r>
              <a:rPr lang="en-US" dirty="0"/>
              <a:t>(1.0 and 1.5 pro)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0AD9-5AFA-4CD2-87ED-FB511D3A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gemini-math-1pro</a:t>
            </a:r>
            <a:endParaRPr lang="th-TH" dirty="0"/>
          </a:p>
          <a:p>
            <a:r>
              <a:rPr lang="en-US" dirty="0"/>
              <a:t>gemini-math-15pro</a:t>
            </a:r>
          </a:p>
        </p:txBody>
      </p:sp>
    </p:spTree>
    <p:extLst>
      <p:ext uri="{BB962C8B-B14F-4D97-AF65-F5344CB8AC3E}">
        <p14:creationId xmlns:p14="http://schemas.microsoft.com/office/powerpoint/2010/main" val="177274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A6D8-6488-471C-A2ED-C3CD8B19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sz="3600" dirty="0"/>
              <a:t>สร้างการสนทนาแบบหลายมุมมอง (แชท)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F6159-41EB-41AA-9A31-01B1B4567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หากต้องการสร้างการสนทนาแบบมัลติเทิร์น (เช่น แชท) ให้ใช้โมเดล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gemini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-pro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และเริ่มต้นแชทโดยเรียกใช้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startChat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จากนั้นใช้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sendMessage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เพื่อส่ง ข้อความสำหรับผู้ใช้ใหม่ ซึ่งจะต่อท้ายข้อความและการตอบกลับประวัติการแชทด้วย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 2 ตัวเลือกที่เป็นไปได้สำหรับ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role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ที่เชื่อมโยงกับเนื้อหาในการสนทนา ดังนี้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user: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บทบาทที่แสดงข้อความแจ้ง ค่านี้เป็นค่าเริ่มต้นสำหรับการเรียก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sendMessage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และฟังก์ชันจะส่งข้อยกเว้นหากมีการผ่านบทบาทอื่น </a:t>
            </a:r>
          </a:p>
          <a:p>
            <a:pPr lvl="1"/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model: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บทบาทที่ระบุคำตอบ บทบาทนี้สามารถใช้เมื่อเรียกใช้ </a:t>
            </a:r>
            <a:r>
              <a:rPr lang="en-US" sz="24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startChat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ด้วย </a:t>
            </a:r>
            <a:r>
              <a:rPr lang="en-US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history </a:t>
            </a:r>
            <a:r>
              <a:rPr lang="th-TH" sz="2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ที่มีอยู่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F4AE9-8DED-477C-9914-8EE1917C3C00}"/>
              </a:ext>
            </a:extLst>
          </p:cNvPr>
          <p:cNvSpPr txBox="1"/>
          <p:nvPr/>
        </p:nvSpPr>
        <p:spPr>
          <a:xfrm>
            <a:off x="1310640" y="6299200"/>
            <a:ext cx="772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https://ai.google.dev/gemini-api/docs/get-started/web?hl=th</a:t>
            </a:r>
          </a:p>
        </p:txBody>
      </p:sp>
    </p:spTree>
    <p:extLst>
      <p:ext uri="{BB962C8B-B14F-4D97-AF65-F5344CB8AC3E}">
        <p14:creationId xmlns:p14="http://schemas.microsoft.com/office/powerpoint/2010/main" val="237200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89FF-9779-4545-AFA4-FBCDA959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1C43-2F02-4956-A9E0-991B205F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gemini-1-history</a:t>
            </a:r>
            <a:endParaRPr lang="th-TH" dirty="0"/>
          </a:p>
          <a:p>
            <a:r>
              <a:rPr lang="en-US" dirty="0"/>
              <a:t>test-</a:t>
            </a:r>
            <a:r>
              <a:rPr lang="en-US" dirty="0" err="1"/>
              <a:t>gemini</a:t>
            </a:r>
            <a:r>
              <a:rPr lang="en-US" dirty="0"/>
              <a:t>-form-history</a:t>
            </a:r>
          </a:p>
        </p:txBody>
      </p:sp>
    </p:spTree>
    <p:extLst>
      <p:ext uri="{BB962C8B-B14F-4D97-AF65-F5344CB8AC3E}">
        <p14:creationId xmlns:p14="http://schemas.microsoft.com/office/powerpoint/2010/main" val="68245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CC71-DA78-402C-82A9-C26EE02D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สนทนาแบบหลายมุมมอง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27246-E2AD-4EDB-B3EE-4AFF8381C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80" y="1830508"/>
            <a:ext cx="4460240" cy="36162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12015-92C3-43A7-A11D-699771D1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510" y="1830508"/>
            <a:ext cx="6182856" cy="36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885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60DC99-E2B1-456D-9095-0E4346EB3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10829917" cy="2618554"/>
          </a:xfrm>
        </p:spPr>
        <p:txBody>
          <a:bodyPr>
            <a:normAutofit/>
          </a:bodyPr>
          <a:lstStyle/>
          <a:p>
            <a:r>
              <a:rPr lang="en-US" sz="5400" dirty="0"/>
              <a:t>Gemini API Tuned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563568-94FF-4162-BFC4-283573E7B4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9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CE5-0FD9-4766-B2A4-FA3B7562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1EFF4-235D-4553-9FE4-DC7BCC46A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38" y="1846263"/>
            <a:ext cx="8201050" cy="4022725"/>
          </a:xfrm>
        </p:spPr>
      </p:pic>
    </p:spTree>
    <p:extLst>
      <p:ext uri="{BB962C8B-B14F-4D97-AF65-F5344CB8AC3E}">
        <p14:creationId xmlns:p14="http://schemas.microsoft.com/office/powerpoint/2010/main" val="1194738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9D0-970B-47A5-8AC9-A297AD39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24D35A-8308-4B9E-944E-0449B1725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074" y="1846263"/>
            <a:ext cx="7670178" cy="4022725"/>
          </a:xfrm>
        </p:spPr>
      </p:pic>
    </p:spTree>
    <p:extLst>
      <p:ext uri="{BB962C8B-B14F-4D97-AF65-F5344CB8AC3E}">
        <p14:creationId xmlns:p14="http://schemas.microsoft.com/office/powerpoint/2010/main" val="2288476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4407-3F28-4715-B8B5-A9AA1D46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CC3E-D21E-4FEA-8640-72BF0B66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226" y="1746696"/>
            <a:ext cx="9012136" cy="4157980"/>
          </a:xfrm>
        </p:spPr>
      </p:pic>
    </p:spTree>
    <p:extLst>
      <p:ext uri="{BB962C8B-B14F-4D97-AF65-F5344CB8AC3E}">
        <p14:creationId xmlns:p14="http://schemas.microsoft.com/office/powerpoint/2010/main" val="3103239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F7FC3-5E66-4C34-BA2A-01B01600C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84E1-85F6-4AAE-8F75-FAE07ACB1F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593" y="1631400"/>
            <a:ext cx="8953992" cy="4273276"/>
          </a:xfrm>
        </p:spPr>
      </p:pic>
    </p:spTree>
    <p:extLst>
      <p:ext uri="{BB962C8B-B14F-4D97-AF65-F5344CB8AC3E}">
        <p14:creationId xmlns:p14="http://schemas.microsoft.com/office/powerpoint/2010/main" val="1438540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A591-9A04-4AE8-9669-6500F9A5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A76BF-4D88-4305-A7F1-7FCD8084F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74" y="1698636"/>
            <a:ext cx="9096252" cy="4297480"/>
          </a:xfrm>
        </p:spPr>
      </p:pic>
    </p:spTree>
    <p:extLst>
      <p:ext uri="{BB962C8B-B14F-4D97-AF65-F5344CB8AC3E}">
        <p14:creationId xmlns:p14="http://schemas.microsoft.com/office/powerpoint/2010/main" val="234093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35E-8A98-449E-A8C9-8111A7F8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https://ai.google.dev/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BB843-A56E-4616-86B6-F5894C5DD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8781" y="2978870"/>
            <a:ext cx="4065707" cy="27957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EAD65B-1469-4F35-A0CA-7356225D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42310"/>
            <a:ext cx="7777952" cy="386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9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C0D7-E1EC-45C8-80D8-85675D45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AI API and Vertex AI (Gemini API)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946BB8-7434-493D-A5E9-17CCADBCF9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917" y="1846263"/>
            <a:ext cx="6514491" cy="4022725"/>
          </a:xfrm>
        </p:spPr>
      </p:pic>
    </p:spTree>
    <p:extLst>
      <p:ext uri="{BB962C8B-B14F-4D97-AF65-F5344CB8AC3E}">
        <p14:creationId xmlns:p14="http://schemas.microsoft.com/office/powerpoint/2010/main" val="10624058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5956C7-E267-4FC7-97CB-D0BC051255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Vertex 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4BF17E7-9FB8-494D-A6E3-70986A83D4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2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5374-B531-4208-A553-1DB9A747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9137D-760B-4EB6-AEAB-EE03D3851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50" y="1846263"/>
            <a:ext cx="8100826" cy="4022725"/>
          </a:xfrm>
        </p:spPr>
      </p:pic>
    </p:spTree>
    <p:extLst>
      <p:ext uri="{BB962C8B-B14F-4D97-AF65-F5344CB8AC3E}">
        <p14:creationId xmlns:p14="http://schemas.microsoft.com/office/powerpoint/2010/main" val="109062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CE9F-0F9C-474E-9DBC-3E016DF9B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Gemini API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079D-40DF-4291-B5DC-E834B2CF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https://ai.google.dev/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25DD4-CFC6-46CB-82F3-EAB862A3C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459275"/>
            <a:ext cx="6319520" cy="3551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EF33CF-9741-45AF-B7C6-24EF97534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933" y="4333379"/>
            <a:ext cx="4856480" cy="21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976F-C55C-40D1-B33A-C41B1391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(Gemini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38554-3C92-430A-8BD1-48A9CE11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Gemini API (</a:t>
            </a:r>
            <a:r>
              <a:rPr lang="en-US" dirty="0" err="1"/>
              <a:t>GoogleGenerativeAI</a:t>
            </a:r>
            <a:r>
              <a:rPr lang="en-US" dirty="0"/>
              <a:t>)</a:t>
            </a:r>
          </a:p>
          <a:p>
            <a:r>
              <a:rPr lang="en-US" dirty="0"/>
              <a:t>model: "</a:t>
            </a:r>
            <a:r>
              <a:rPr lang="en-US" dirty="0" err="1"/>
              <a:t>gemini</a:t>
            </a:r>
            <a:r>
              <a:rPr lang="en-US" dirty="0"/>
              <a:t>-pro" </a:t>
            </a:r>
          </a:p>
          <a:p>
            <a:r>
              <a:rPr lang="en-US" dirty="0"/>
              <a:t>prompt = "You are a helpful assistant capable of generating software test cases. The system shall allow users to securely login with a username and password."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33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C2F1-5DB3-4EEF-90F4-28EED7C5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(Gemini API)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B5E6D-14D7-4698-BCC3-E73C59599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966675"/>
            <a:ext cx="10058400" cy="3781900"/>
          </a:xfrm>
        </p:spPr>
      </p:pic>
    </p:spTree>
    <p:extLst>
      <p:ext uri="{BB962C8B-B14F-4D97-AF65-F5344CB8AC3E}">
        <p14:creationId xmlns:p14="http://schemas.microsoft.com/office/powerpoint/2010/main" val="98691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B7F0-BF2A-44E8-B2F3-B13C58F3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(Gemini API)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D1F5E-B0D7-4A7E-B927-3CE1A6FDD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4" y="1846263"/>
            <a:ext cx="6574977" cy="4022725"/>
          </a:xfrm>
        </p:spPr>
      </p:pic>
    </p:spTree>
    <p:extLst>
      <p:ext uri="{BB962C8B-B14F-4D97-AF65-F5344CB8AC3E}">
        <p14:creationId xmlns:p14="http://schemas.microsoft.com/office/powerpoint/2010/main" val="420067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FC0A-863E-4916-8FB8-EE6E03E0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Script (Gemini API)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81EC5C-2C63-4EA7-8EFE-C16CD1757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712" y="1921678"/>
            <a:ext cx="6566575" cy="4022725"/>
          </a:xfrm>
        </p:spPr>
      </p:pic>
    </p:spTree>
    <p:extLst>
      <p:ext uri="{BB962C8B-B14F-4D97-AF65-F5344CB8AC3E}">
        <p14:creationId xmlns:p14="http://schemas.microsoft.com/office/powerpoint/2010/main" val="268349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4DA4-E436-4A9E-A1F8-FE786ED5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Gemini 1.5 Pro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9AA2-1574-4FE8-907C-CAC4CEA0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genAI.getGenerativeModel</a:t>
            </a:r>
            <a:r>
              <a:rPr lang="en-US" dirty="0"/>
              <a:t>({ model: "gemini-1.5-pro-latest"})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5DDAEA5-5C66-4884-B544-191DB900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29" y="2730500"/>
            <a:ext cx="7389970" cy="329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5661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{D6379ACB-5996-154B-A617-2904A4160CE3}tf10001119</Template>
  <TotalTime>666</TotalTime>
  <Words>473</Words>
  <Application>Microsoft Office PowerPoint</Application>
  <PresentationFormat>Widescreen</PresentationFormat>
  <Paragraphs>84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Angsana New</vt:lpstr>
      <vt:lpstr>Arial</vt:lpstr>
      <vt:lpstr>Calibri</vt:lpstr>
      <vt:lpstr>Century Gothic</vt:lpstr>
      <vt:lpstr>Cordia New</vt:lpstr>
      <vt:lpstr>TH SarabunPSK</vt:lpstr>
      <vt:lpstr>Gallery</vt:lpstr>
      <vt:lpstr>Gemini</vt:lpstr>
      <vt:lpstr>Contents</vt:lpstr>
      <vt:lpstr>https://ai.google.dev/</vt:lpstr>
      <vt:lpstr>Gemini API</vt:lpstr>
      <vt:lpstr>Java Script (Gemini API)</vt:lpstr>
      <vt:lpstr>Java Script (Gemini API)</vt:lpstr>
      <vt:lpstr>Java Script (Gemini API)</vt:lpstr>
      <vt:lpstr>Java Script (Gemini API)</vt:lpstr>
      <vt:lpstr>Gemini 1.5 Pro </vt:lpstr>
      <vt:lpstr>Gemini API</vt:lpstr>
      <vt:lpstr>กำหนดค่าพารามิเตอร์โมเดล</vt:lpstr>
      <vt:lpstr>Web</vt:lpstr>
      <vt:lpstr>Web features</vt:lpstr>
      <vt:lpstr>Web features (1)</vt:lpstr>
      <vt:lpstr>Web features (2)</vt:lpstr>
      <vt:lpstr>example</vt:lpstr>
      <vt:lpstr>example</vt:lpstr>
      <vt:lpstr>example</vt:lpstr>
      <vt:lpstr>example</vt:lpstr>
      <vt:lpstr>Gemini API (1.0 and 1.5 pro)</vt:lpstr>
      <vt:lpstr>สร้างการสนทนาแบบหลายมุมมอง (แชท)</vt:lpstr>
      <vt:lpstr>example</vt:lpstr>
      <vt:lpstr>สนทนาแบบหลายมุมมอง</vt:lpstr>
      <vt:lpstr>Gemini API Tuned model</vt:lpstr>
      <vt:lpstr>Tuned model</vt:lpstr>
      <vt:lpstr>Tuned model</vt:lpstr>
      <vt:lpstr>Tuned model</vt:lpstr>
      <vt:lpstr>Tuned model</vt:lpstr>
      <vt:lpstr>Tuned model</vt:lpstr>
      <vt:lpstr>Gemini AI API and Vertex AI (Gemini API)</vt:lpstr>
      <vt:lpstr>Vertex AI</vt:lpstr>
      <vt:lpstr>Vertex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lenovo</cp:lastModifiedBy>
  <cp:revision>59</cp:revision>
  <dcterms:created xsi:type="dcterms:W3CDTF">2024-04-18T16:54:12Z</dcterms:created>
  <dcterms:modified xsi:type="dcterms:W3CDTF">2024-10-08T02:53:23Z</dcterms:modified>
</cp:coreProperties>
</file>