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81" r:id="rId2"/>
    <p:sldId id="258" r:id="rId3"/>
    <p:sldId id="286" r:id="rId4"/>
    <p:sldId id="282" r:id="rId5"/>
    <p:sldId id="287" r:id="rId6"/>
    <p:sldId id="288" r:id="rId7"/>
    <p:sldId id="285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61335-8658-4BBE-AD46-BDB669BFD798}" type="datetimeFigureOut">
              <a:rPr lang="th-TH" smtClean="0"/>
              <a:t>04/08/61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7065B-9213-4BDC-AC42-C2C05E7C1AF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7646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7065B-9213-4BDC-AC42-C2C05E7C1AFF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705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th-TH" noProof="0" smtClean="0"/>
              <a:t>คลิกเพื่อแก้ไขลักษณะชื่อเรื่องต้นแบบ</a:t>
            </a:r>
            <a:endParaRPr lang="th-TH" noProof="0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h-TH" noProof="0" smtClean="0"/>
              <a:t>คลิกเพื่อแก้ไขลักษณะชื่อเรื่องรองต้นแบบ</a:t>
            </a:r>
            <a:endParaRPr lang="th-TH" noProof="0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8C1CE2-AFCD-4E1D-B3A2-F8A13A12F1AA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CABDD5E-BD21-4CEF-8662-8233C84A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 noProof="0" smtClean="0"/>
              <a:t>คลิกเพื่อแก้ไขลักษณะชื่อเรื่องต้นแบบ</a:t>
            </a:r>
            <a:endParaRPr lang="th-TH" noProof="0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h-TH" noProof="0" smtClean="0"/>
              <a:t>คลิกเพื่อแก้ไขลักษณะของข้อความต้นแบบ</a:t>
            </a:r>
          </a:p>
          <a:p>
            <a:pPr lvl="1" rtl="0"/>
            <a:r>
              <a:rPr lang="th-TH" noProof="0" smtClean="0"/>
              <a:t>ระดับที่สอง</a:t>
            </a:r>
          </a:p>
          <a:p>
            <a:pPr lvl="2" rtl="0"/>
            <a:r>
              <a:rPr lang="th-TH" noProof="0" smtClean="0"/>
              <a:t>ระดับที่สาม</a:t>
            </a:r>
          </a:p>
          <a:p>
            <a:pPr lvl="3" rtl="0"/>
            <a:r>
              <a:rPr lang="th-TH" noProof="0" smtClean="0"/>
              <a:t>ระดับที่สี่</a:t>
            </a:r>
          </a:p>
          <a:p>
            <a:pPr lvl="4" rtl="0"/>
            <a:r>
              <a:rPr lang="th-TH" noProof="0" smtClean="0"/>
              <a:t>ระดับที่ห้า</a:t>
            </a:r>
            <a:endParaRPr lang="th-TH" noProof="0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8C1CE2-AFCD-4E1D-B3A2-F8A13A12F1AA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CABDD5E-BD21-4CEF-8662-8233C84A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ชื่อเรื่องแนวตั้งและข้อควา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 rtlCol="0"/>
          <a:lstStyle/>
          <a:p>
            <a:pPr rtl="0"/>
            <a:r>
              <a:rPr lang="th-TH" noProof="0" smtClean="0"/>
              <a:t>คลิกเพื่อแก้ไขลักษณะชื่อเรื่องต้นแบบ</a:t>
            </a:r>
            <a:endParaRPr lang="th-TH" noProof="0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 rtlCol="0"/>
          <a:lstStyle/>
          <a:p>
            <a:pPr lvl="0" rtl="0"/>
            <a:r>
              <a:rPr lang="th-TH" noProof="0" smtClean="0"/>
              <a:t>คลิกเพื่อแก้ไขลักษณะของข้อความต้นแบบ</a:t>
            </a:r>
          </a:p>
          <a:p>
            <a:pPr lvl="1" rtl="0"/>
            <a:r>
              <a:rPr lang="th-TH" noProof="0" smtClean="0"/>
              <a:t>ระดับที่สอง</a:t>
            </a:r>
          </a:p>
          <a:p>
            <a:pPr lvl="2" rtl="0"/>
            <a:r>
              <a:rPr lang="th-TH" noProof="0" smtClean="0"/>
              <a:t>ระดับที่สาม</a:t>
            </a:r>
          </a:p>
          <a:p>
            <a:pPr lvl="3" rtl="0"/>
            <a:r>
              <a:rPr lang="th-TH" noProof="0" smtClean="0"/>
              <a:t>ระดับที่สี่</a:t>
            </a:r>
          </a:p>
          <a:p>
            <a:pPr lvl="4" rtl="0"/>
            <a:r>
              <a:rPr lang="th-TH" noProof="0" smtClean="0"/>
              <a:t>ระดับที่ห้า</a:t>
            </a:r>
            <a:endParaRPr lang="th-TH" noProof="0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8C1CE2-AFCD-4E1D-B3A2-F8A13A12F1AA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CABDD5E-BD21-4CEF-8662-8233C84A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 noProof="0" smtClean="0"/>
              <a:t>คลิกเพื่อแก้ไขลักษณะชื่อเรื่องต้นแบบ</a:t>
            </a:r>
            <a:endParaRPr lang="th-TH" noProof="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h-TH" noProof="0" smtClean="0"/>
              <a:t>คลิกเพื่อแก้ไขลักษณะของข้อความต้นแบบ</a:t>
            </a:r>
          </a:p>
          <a:p>
            <a:pPr lvl="1" rtl="0"/>
            <a:r>
              <a:rPr lang="th-TH" noProof="0" smtClean="0"/>
              <a:t>ระดับที่สอง</a:t>
            </a:r>
          </a:p>
          <a:p>
            <a:pPr lvl="2" rtl="0"/>
            <a:r>
              <a:rPr lang="th-TH" noProof="0" smtClean="0"/>
              <a:t>ระดับที่สาม</a:t>
            </a:r>
          </a:p>
          <a:p>
            <a:pPr lvl="3" rtl="0"/>
            <a:r>
              <a:rPr lang="th-TH" noProof="0" smtClean="0"/>
              <a:t>ระดับที่สี่</a:t>
            </a:r>
          </a:p>
          <a:p>
            <a:pPr lvl="4" rtl="0"/>
            <a:r>
              <a:rPr lang="th-TH" noProof="0" smtClean="0"/>
              <a:t>ระดับที่ห้า</a:t>
            </a:r>
            <a:endParaRPr lang="th-TH" noProof="0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8C1CE2-AFCD-4E1D-B3A2-F8A13A12F1AA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CABDD5E-BD21-4CEF-8662-8233C84A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th-TH" noProof="0" smtClean="0"/>
              <a:t>คลิกเพื่อแก้ไขลักษณะชื่อเรื่องต้นแบบ</a:t>
            </a:r>
            <a:endParaRPr lang="th-TH" noProof="0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h-TH" noProof="0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8C1CE2-AFCD-4E1D-B3A2-F8A13A12F1AA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CABDD5E-BD21-4CEF-8662-8233C84A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ส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 noProof="0" smtClean="0"/>
              <a:t>คลิกเพื่อแก้ไขลักษณะชื่อเรื่องต้นแบบ</a:t>
            </a:r>
            <a:endParaRPr lang="th-TH" noProof="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 noProof="0" smtClean="0"/>
              <a:t>คลิกเพื่อแก้ไขลักษณะของข้อความต้นแบบ</a:t>
            </a:r>
          </a:p>
          <a:p>
            <a:pPr lvl="1" rtl="0"/>
            <a:r>
              <a:rPr lang="th-TH" noProof="0" smtClean="0"/>
              <a:t>ระดับที่สอง</a:t>
            </a:r>
          </a:p>
          <a:p>
            <a:pPr lvl="2" rtl="0"/>
            <a:r>
              <a:rPr lang="th-TH" noProof="0" smtClean="0"/>
              <a:t>ระดับที่สาม</a:t>
            </a:r>
          </a:p>
          <a:p>
            <a:pPr lvl="3" rtl="0"/>
            <a:r>
              <a:rPr lang="th-TH" noProof="0" smtClean="0"/>
              <a:t>ระดับที่สี่</a:t>
            </a:r>
          </a:p>
          <a:p>
            <a:pPr lvl="4" rtl="0"/>
            <a:r>
              <a:rPr lang="th-TH" noProof="0" smtClean="0"/>
              <a:t>ระดับที่ห้า</a:t>
            </a:r>
            <a:endParaRPr lang="th-TH" noProof="0" dirty="0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 noProof="0" smtClean="0"/>
              <a:t>คลิกเพื่อแก้ไขลักษณะของข้อความต้นแบบ</a:t>
            </a:r>
          </a:p>
          <a:p>
            <a:pPr lvl="1" rtl="0"/>
            <a:r>
              <a:rPr lang="th-TH" noProof="0" smtClean="0"/>
              <a:t>ระดับที่สอง</a:t>
            </a:r>
          </a:p>
          <a:p>
            <a:pPr lvl="2" rtl="0"/>
            <a:r>
              <a:rPr lang="th-TH" noProof="0" smtClean="0"/>
              <a:t>ระดับที่สาม</a:t>
            </a:r>
          </a:p>
          <a:p>
            <a:pPr lvl="3" rtl="0"/>
            <a:r>
              <a:rPr lang="th-TH" noProof="0" smtClean="0"/>
              <a:t>ระดับที่สี่</a:t>
            </a:r>
          </a:p>
          <a:p>
            <a:pPr lvl="4" rtl="0"/>
            <a:r>
              <a:rPr lang="th-TH" noProof="0" smtClean="0"/>
              <a:t>ระดับที่ห้า</a:t>
            </a:r>
            <a:endParaRPr lang="th-TH" noProof="0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8C1CE2-AFCD-4E1D-B3A2-F8A13A12F1AA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CABDD5E-BD21-4CEF-8662-8233C84A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th-TH" noProof="0" smtClean="0"/>
              <a:t>คลิกเพื่อแก้ไขลักษณะชื่อเรื่องต้นแบบ</a:t>
            </a:r>
            <a:endParaRPr lang="th-TH" noProof="0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h-TH" noProof="0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 noProof="0" smtClean="0"/>
              <a:t>คลิกเพื่อแก้ไขลักษณะของข้อความต้นแบบ</a:t>
            </a:r>
          </a:p>
          <a:p>
            <a:pPr lvl="1" rtl="0"/>
            <a:r>
              <a:rPr lang="th-TH" noProof="0" smtClean="0"/>
              <a:t>ระดับที่สอง</a:t>
            </a:r>
          </a:p>
          <a:p>
            <a:pPr lvl="2" rtl="0"/>
            <a:r>
              <a:rPr lang="th-TH" noProof="0" smtClean="0"/>
              <a:t>ระดับที่สาม</a:t>
            </a:r>
          </a:p>
          <a:p>
            <a:pPr lvl="3" rtl="0"/>
            <a:r>
              <a:rPr lang="th-TH" noProof="0" smtClean="0"/>
              <a:t>ระดับที่สี่</a:t>
            </a:r>
          </a:p>
          <a:p>
            <a:pPr lvl="4" rtl="0"/>
            <a:r>
              <a:rPr lang="th-TH" noProof="0" smtClean="0"/>
              <a:t>ระดับที่ห้า</a:t>
            </a:r>
            <a:endParaRPr lang="th-TH" noProof="0" dirty="0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h-TH" noProof="0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 noProof="0" smtClean="0"/>
              <a:t>คลิกเพื่อแก้ไขลักษณะของข้อความต้นแบบ</a:t>
            </a:r>
          </a:p>
          <a:p>
            <a:pPr lvl="1" rtl="0"/>
            <a:r>
              <a:rPr lang="th-TH" noProof="0" smtClean="0"/>
              <a:t>ระดับที่สอง</a:t>
            </a:r>
          </a:p>
          <a:p>
            <a:pPr lvl="2" rtl="0"/>
            <a:r>
              <a:rPr lang="th-TH" noProof="0" smtClean="0"/>
              <a:t>ระดับที่สาม</a:t>
            </a:r>
          </a:p>
          <a:p>
            <a:pPr lvl="3" rtl="0"/>
            <a:r>
              <a:rPr lang="th-TH" noProof="0" smtClean="0"/>
              <a:t>ระดับที่สี่</a:t>
            </a:r>
          </a:p>
          <a:p>
            <a:pPr lvl="4" rtl="0"/>
            <a:r>
              <a:rPr lang="th-TH" noProof="0" smtClean="0"/>
              <a:t>ระดับที่ห้า</a:t>
            </a:r>
            <a:endParaRPr lang="th-TH" noProof="0" dirty="0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8C1CE2-AFCD-4E1D-B3A2-F8A13A12F1AA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CABDD5E-BD21-4CEF-8662-8233C84A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ชื่อเรื่องเท่านั้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 noProof="0" smtClean="0"/>
              <a:t>คลิกเพื่อแก้ไขลักษณะชื่อเรื่องต้นแบบ</a:t>
            </a:r>
            <a:endParaRPr lang="th-TH" noProof="0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8C1CE2-AFCD-4E1D-B3A2-F8A13A12F1AA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CABDD5E-BD21-4CEF-8662-8233C84A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8C1CE2-AFCD-4E1D-B3A2-F8A13A12F1AA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CABDD5E-BD21-4CEF-8662-8233C84A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ที่มีคำอธิบายภาพ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th-TH" noProof="0" smtClean="0"/>
              <a:t>คลิกเพื่อแก้ไขลักษณะชื่อเรื่องต้นแบบ</a:t>
            </a:r>
            <a:endParaRPr lang="th-TH" noProof="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h-TH" noProof="0" smtClean="0"/>
              <a:t>คลิกเพื่อแก้ไขลักษณะของข้อความต้นแบบ</a:t>
            </a:r>
          </a:p>
          <a:p>
            <a:pPr lvl="1" rtl="0"/>
            <a:r>
              <a:rPr lang="th-TH" noProof="0" smtClean="0"/>
              <a:t>ระดับที่สอง</a:t>
            </a:r>
          </a:p>
          <a:p>
            <a:pPr lvl="2" rtl="0"/>
            <a:r>
              <a:rPr lang="th-TH" noProof="0" smtClean="0"/>
              <a:t>ระดับที่สาม</a:t>
            </a:r>
          </a:p>
          <a:p>
            <a:pPr lvl="3" rtl="0"/>
            <a:r>
              <a:rPr lang="th-TH" noProof="0" smtClean="0"/>
              <a:t>ระดับที่สี่</a:t>
            </a:r>
          </a:p>
          <a:p>
            <a:pPr lvl="4" rtl="0"/>
            <a:r>
              <a:rPr lang="th-TH" noProof="0" smtClean="0"/>
              <a:t>ระดับที่ห้า</a:t>
            </a:r>
            <a:endParaRPr lang="th-TH" noProof="0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h-TH" noProof="0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8C1CE2-AFCD-4E1D-B3A2-F8A13A12F1AA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CABDD5E-BD21-4CEF-8662-8233C84A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ที่มีคำอธิบายภาพ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th-TH" noProof="0" smtClean="0"/>
              <a:t>คลิกเพื่อแก้ไขลักษณะชื่อเรื่องต้นแบบ</a:t>
            </a:r>
            <a:endParaRPr lang="th-TH" noProof="0" dirty="0"/>
          </a:p>
        </p:txBody>
      </p:sp>
      <p:sp>
        <p:nvSpPr>
          <p:cNvPr id="3" name="ตัวแทนรูปภาพ 2" descr="พื้นที่สำรองเปล่าสำหรับเพิ่มรูปภาพ คลิกบนพื้นที่สำรองแล้วเลือกรูปภาพที่คุณต้องการเพิ่ม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h-TH" noProof="0" smtClean="0"/>
              <a:t>คลิกไอคอนเพื่อเพิ่มรูปภาพ</a:t>
            </a:r>
            <a:endParaRPr lang="th-TH" noProof="0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h-TH" noProof="0" smtClean="0"/>
              <a:t>คลิกเพื่อแก้ไขลักษณะของข้อความต้นแบบ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h-TH" noProof="0" dirty="0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h-TH" noProof="0" dirty="0"/>
              <a:t>คลิกเพื่อแก้ไขสไตล์ของข้อความต้นแบบ</a:t>
            </a:r>
          </a:p>
          <a:p>
            <a:pPr lvl="1" rtl="0"/>
            <a:r>
              <a:rPr lang="th-TH" noProof="0" dirty="0"/>
              <a:t>ระดับที่สอง</a:t>
            </a:r>
          </a:p>
          <a:p>
            <a:pPr lvl="2" rtl="0"/>
            <a:r>
              <a:rPr lang="th-TH" noProof="0" dirty="0"/>
              <a:t>ระดับที่สาม</a:t>
            </a:r>
          </a:p>
          <a:p>
            <a:pPr lvl="3" rtl="0"/>
            <a:r>
              <a:rPr lang="th-TH" noProof="0" dirty="0"/>
              <a:t>ระดับที่สี่</a:t>
            </a:r>
          </a:p>
          <a:p>
            <a:pPr lvl="4" rtl="0"/>
            <a:r>
              <a:rPr lang="th-TH" noProof="0" dirty="0"/>
              <a:t>ระดับที่ห้า</a:t>
            </a:r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878C1CE2-AFCD-4E1D-B3A2-F8A13A12F1AA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DCABDD5E-BD21-4CEF-8662-8233C84AD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Leelawadee" panose="020B0502040204020203" pitchFamily="34" charset="-34"/>
          <a:ea typeface="+mj-ea"/>
          <a:cs typeface="Leelawadee" panose="020B0502040204020203" pitchFamily="34" charset="-34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9100" y="2362198"/>
            <a:ext cx="548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Smart Box</a:t>
            </a:r>
            <a:endParaRPr lang="th-TH" sz="8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52400" y="1143000"/>
            <a:ext cx="662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IOT Project</a:t>
            </a:r>
            <a:endParaRPr lang="th-TH" sz="8000" b="1" dirty="0">
              <a:ln w="1270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790238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00200"/>
            <a:ext cx="61722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latin typeface="Angsana New" pitchFamily="18" charset="-34"/>
                <a:cs typeface="Angsana New" pitchFamily="18" charset="-34"/>
              </a:rPr>
              <a:t>รายชื่อสมาชิก</a:t>
            </a:r>
          </a:p>
          <a:p>
            <a:pPr algn="ctr"/>
            <a:r>
              <a:rPr lang="th-TH" sz="28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latin typeface="Angsana New" pitchFamily="18" charset="-34"/>
                <a:cs typeface="Angsana New" pitchFamily="18" charset="-34"/>
              </a:rPr>
              <a:t>นาย</a:t>
            </a:r>
            <a:r>
              <a:rPr lang="th-TH" sz="2800" b="1" dirty="0" err="1" smtClean="0">
                <a:ln>
                  <a:solidFill>
                    <a:schemeClr val="accent4">
                      <a:lumMod val="50000"/>
                    </a:schemeClr>
                  </a:solidFill>
                </a:ln>
                <a:latin typeface="Angsana New" pitchFamily="18" charset="-34"/>
                <a:cs typeface="Angsana New" pitchFamily="18" charset="-34"/>
              </a:rPr>
              <a:t>นฤ</a:t>
            </a:r>
            <a:r>
              <a:rPr lang="th-TH" sz="28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latin typeface="Angsana New" pitchFamily="18" charset="-34"/>
                <a:cs typeface="Angsana New" pitchFamily="18" charset="-34"/>
              </a:rPr>
              <a:t>ปราชญ์	ศักดิ์ชัยพานิชกุล 	</a:t>
            </a:r>
            <a:r>
              <a:rPr lang="en-US" sz="28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latin typeface="Angsana New" pitchFamily="18" charset="-34"/>
                <a:cs typeface="Angsana New" pitchFamily="18" charset="-34"/>
              </a:rPr>
              <a:t>6040202343</a:t>
            </a:r>
          </a:p>
          <a:p>
            <a:pPr algn="ctr"/>
            <a:r>
              <a:rPr lang="th-TH" sz="28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latin typeface="Angsana New" pitchFamily="18" charset="-34"/>
                <a:cs typeface="Angsana New" pitchFamily="18" charset="-34"/>
              </a:rPr>
              <a:t>นายสิวพล	การอรุณ 		</a:t>
            </a:r>
            <a:r>
              <a:rPr lang="en-US" sz="28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latin typeface="Angsana New" pitchFamily="18" charset="-34"/>
                <a:cs typeface="Angsana New" pitchFamily="18" charset="-34"/>
              </a:rPr>
              <a:t>6040206691</a:t>
            </a:r>
          </a:p>
          <a:p>
            <a:pPr algn="ctr"/>
            <a:r>
              <a:rPr lang="th-TH" sz="28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latin typeface="Angsana New" pitchFamily="18" charset="-34"/>
                <a:cs typeface="Angsana New" pitchFamily="18" charset="-34"/>
              </a:rPr>
              <a:t>นางสาวสุกัญญา	ศักดิ์เขียว		</a:t>
            </a:r>
            <a:r>
              <a:rPr lang="en-US" sz="28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latin typeface="Angsana New" pitchFamily="18" charset="-34"/>
                <a:cs typeface="Angsana New" pitchFamily="18" charset="-34"/>
              </a:rPr>
              <a:t>6040205075</a:t>
            </a:r>
          </a:p>
          <a:p>
            <a:pPr algn="ctr"/>
            <a:r>
              <a:rPr lang="th-TH" sz="28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latin typeface="Angsana New" pitchFamily="18" charset="-34"/>
                <a:cs typeface="Angsana New" pitchFamily="18" charset="-34"/>
              </a:rPr>
              <a:t>นางสาวจุฑามาศ	กองไชย		</a:t>
            </a:r>
            <a:r>
              <a:rPr lang="en-US" sz="28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latin typeface="Angsana New" pitchFamily="18" charset="-34"/>
                <a:cs typeface="Angsana New" pitchFamily="18" charset="-34"/>
              </a:rPr>
              <a:t>6040206101</a:t>
            </a:r>
            <a:endParaRPr lang="th-TH" sz="2800" b="1" dirty="0" smtClean="0">
              <a:ln>
                <a:solidFill>
                  <a:schemeClr val="accent4">
                    <a:lumMod val="50000"/>
                  </a:schemeClr>
                </a:solidFill>
              </a:ln>
              <a:latin typeface="Angsana New" pitchFamily="18" charset="-34"/>
              <a:cs typeface="Angsana New" pitchFamily="18" charset="-34"/>
            </a:endParaRPr>
          </a:p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4540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6516798" cy="1066800"/>
          </a:xfrm>
        </p:spPr>
        <p:txBody>
          <a:bodyPr/>
          <a:lstStyle/>
          <a:p>
            <a:pPr algn="ctr"/>
            <a:r>
              <a:rPr lang="th-TH" dirty="0" smtClean="0"/>
              <a:t>วัตถุประสงค์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3200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1.</a:t>
            </a:r>
            <a:r>
              <a:rPr lang="th-TH" sz="32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เพื่อประยุกต์ใช้ </a:t>
            </a:r>
            <a:r>
              <a:rPr lang="en-US" sz="32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Node </a:t>
            </a:r>
            <a:r>
              <a:rPr lang="en-US" sz="3200" dirty="0" err="1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mcu</a:t>
            </a:r>
            <a:r>
              <a:rPr lang="en-US" sz="32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</a:t>
            </a:r>
            <a:endParaRPr lang="en-US" sz="3200" dirty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  <a:p>
            <a:r>
              <a:rPr lang="th-TH" sz="32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2.เพื่อศึกษาการใช้  </a:t>
            </a:r>
            <a:r>
              <a:rPr lang="en-US" sz="32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MQTT </a:t>
            </a:r>
            <a:endParaRPr lang="th-TH" sz="3200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  <a:p>
            <a:r>
              <a:rPr lang="th-TH" sz="32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3.เพื่อศึกษาโปรแกรม </a:t>
            </a:r>
            <a:r>
              <a:rPr lang="en-US" sz="3200" dirty="0" err="1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Brackts</a:t>
            </a:r>
            <a:endParaRPr lang="en-US" sz="3200" dirty="0" smtClean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  <a:p>
            <a:r>
              <a:rPr lang="en-US" sz="32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4.</a:t>
            </a:r>
            <a:r>
              <a:rPr lang="th-TH" sz="32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เพื่อศึกษาการใช้ </a:t>
            </a:r>
            <a:r>
              <a:rPr lang="en-US" sz="32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Node-red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5929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143000"/>
          </a:xfrm>
        </p:spPr>
        <p:txBody>
          <a:bodyPr/>
          <a:lstStyle/>
          <a:p>
            <a:pPr algn="ctr"/>
            <a:r>
              <a:rPr lang="th-TH" dirty="0" smtClean="0"/>
              <a:t>แนวคิด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81000" y="18288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	เนื่องจาก</a:t>
            </a:r>
            <a:r>
              <a:rPr lang="th-TH" sz="3200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การส่งงานกับกล่องส่งงานของนิสิตมีการส่งงานที่ไม่ตรงเวลา และไม่เป็นระเบียบ ทำให้มีความล้าช้าในการตรวจงาน เราจึงได้สร้าง </a:t>
            </a:r>
            <a:r>
              <a:rPr lang="en-US" sz="3200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smart box </a:t>
            </a:r>
            <a:r>
              <a:rPr lang="th-TH" sz="3200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ขึ้นมาเพื่อ กำหนดให้นิสิตส่งงานให้เป็นเวลา เป็นระเบียบ และมีความปลอดภัยต่อเอกสารมากสิ่งขึ้น และยังเพิ่มความรวดเร็วในการเก็บงานมากยิ่งขึ้นอีกด้วย</a:t>
            </a:r>
            <a:endParaRPr lang="th-TH" sz="3200" dirty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65488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516798" cy="1066800"/>
          </a:xfrm>
        </p:spPr>
        <p:txBody>
          <a:bodyPr/>
          <a:lstStyle/>
          <a:p>
            <a:pPr algn="ctr"/>
            <a:r>
              <a:rPr lang="th-TH" dirty="0" smtClean="0"/>
              <a:t>ผลที่คาดว่าจะได้รับ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th-TH" sz="32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	ทำให้อาจารย์สามารถตรวจสอบงานที่นิสิตส่งได้อย่างสะดวกสบาย</a:t>
            </a:r>
            <a:r>
              <a:rPr lang="th-TH" sz="3200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32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รวดเร็วมากยิ่งขึ้น  และยังทำให้การส่งงานนั้นเป็นระบบมากยิ่งขึ้น</a:t>
            </a:r>
            <a:endParaRPr lang="th-TH" sz="3200" dirty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3063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6516798" cy="1066800"/>
          </a:xfrm>
        </p:spPr>
        <p:txBody>
          <a:bodyPr/>
          <a:lstStyle/>
          <a:p>
            <a:pPr algn="ctr"/>
            <a:r>
              <a:rPr lang="th-TH" dirty="0" smtClean="0"/>
              <a:t>วิธีการทำ 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th-TH" sz="32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	เขียนโค้ด </a:t>
            </a:r>
            <a:r>
              <a:rPr lang="en-US" sz="3200" dirty="0" err="1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arduino</a:t>
            </a:r>
            <a:r>
              <a:rPr lang="en-US" sz="32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 </a:t>
            </a:r>
            <a:r>
              <a:rPr lang="th-TH" sz="32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ให้เชื่อมต่อกับ </a:t>
            </a:r>
            <a:r>
              <a:rPr lang="en-US" sz="32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MQTT Cloud </a:t>
            </a:r>
            <a:r>
              <a:rPr lang="th-TH" sz="32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เพื่อส่งข้อมูลไปยัง </a:t>
            </a:r>
            <a:r>
              <a:rPr lang="en-US" sz="32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Data base </a:t>
            </a:r>
            <a:r>
              <a:rPr lang="th-TH" sz="32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ของ </a:t>
            </a:r>
            <a:r>
              <a:rPr lang="en-US" sz="32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My SQL </a:t>
            </a:r>
            <a:r>
              <a:rPr lang="th-TH" sz="32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โดยใช้ </a:t>
            </a:r>
            <a:r>
              <a:rPr lang="en-US" sz="32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Node-red </a:t>
            </a:r>
            <a:r>
              <a:rPr lang="th-TH" sz="32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เข้าช่วย</a:t>
            </a:r>
            <a:endParaRPr lang="th-TH" sz="3200" dirty="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4871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417" y="184176"/>
            <a:ext cx="7772400" cy="609599"/>
          </a:xfrm>
        </p:spPr>
        <p:txBody>
          <a:bodyPr>
            <a:normAutofit/>
          </a:bodyPr>
          <a:lstStyle/>
          <a:p>
            <a:pPr algn="ctr"/>
            <a:r>
              <a:rPr lang="th-TH" sz="4000" b="1" dirty="0" smtClean="0"/>
              <a:t>อุปกรณ์ที่ใช้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296" y="1180531"/>
            <a:ext cx="2692687" cy="842251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Angsana New" pitchFamily="18" charset="-34"/>
                <a:cs typeface="+mj-cs"/>
              </a:rPr>
              <a:t>esp8266 </a:t>
            </a:r>
            <a:r>
              <a:rPr lang="en-US" sz="2800" dirty="0" err="1">
                <a:solidFill>
                  <a:schemeClr val="tx1"/>
                </a:solidFill>
                <a:latin typeface="Angsana New" pitchFamily="18" charset="-34"/>
                <a:cs typeface="+mj-cs"/>
              </a:rPr>
              <a:t>nodemcu</a:t>
            </a:r>
            <a:r>
              <a:rPr lang="en-US" sz="2800" dirty="0">
                <a:solidFill>
                  <a:schemeClr val="tx1"/>
                </a:solidFill>
                <a:latin typeface="Angsana New" pitchFamily="18" charset="-34"/>
                <a:cs typeface="+mj-cs"/>
              </a:rPr>
              <a:t> base v.1.0</a:t>
            </a:r>
            <a:endParaRPr lang="en-US" sz="2800" dirty="0">
              <a:solidFill>
                <a:schemeClr val="tx1"/>
              </a:solidFill>
              <a:latin typeface="Angsana New" pitchFamily="18" charset="-34"/>
              <a:cs typeface="+mj-cs"/>
            </a:endParaRPr>
          </a:p>
        </p:txBody>
      </p:sp>
      <p:pic>
        <p:nvPicPr>
          <p:cNvPr id="7" name="Picture 2" descr="D:\line\S_522284766478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14" y="2222688"/>
            <a:ext cx="2153173" cy="131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95600" y="268824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 smtClean="0">
                <a:cs typeface="+mj-cs"/>
              </a:rPr>
              <a:t>จอ </a:t>
            </a:r>
            <a:r>
              <a:rPr lang="en-US" sz="2800" dirty="0" smtClean="0">
                <a:cs typeface="+mj-cs"/>
              </a:rPr>
              <a:t>LCD</a:t>
            </a:r>
            <a:endParaRPr lang="en-US" sz="2800" dirty="0"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2201" y="5394477"/>
            <a:ext cx="27432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>
                <a:solidFill>
                  <a:srgbClr val="000000"/>
                </a:solidFill>
                <a:latin typeface="Angsana New" panose="02020603050405020304" pitchFamily="18" charset="-34"/>
                <a:cs typeface="+mj-cs"/>
              </a:rPr>
              <a:t> ESP8266</a:t>
            </a:r>
            <a:endParaRPr lang="th-TH" sz="2800" dirty="0">
              <a:solidFill>
                <a:srgbClr val="000000"/>
              </a:solidFill>
              <a:latin typeface="Franklin Gothic Book"/>
              <a:cs typeface="+mj-cs"/>
            </a:endParaRPr>
          </a:p>
        </p:txBody>
      </p:sp>
      <p:pic>
        <p:nvPicPr>
          <p:cNvPr id="11" name="Picture 5" descr="D:\line\Image_53e1a8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058" y="793775"/>
            <a:ext cx="15932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7315199" y="1143000"/>
            <a:ext cx="859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h-TH" sz="2800" dirty="0">
                <a:solidFill>
                  <a:srgbClr val="000000"/>
                </a:solidFill>
                <a:latin typeface="Franklin Gothic Book"/>
                <a:cs typeface="+mj-cs"/>
              </a:rPr>
              <a:t>สายไฟ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14" y="3768225"/>
            <a:ext cx="1828800" cy="1105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576404" y="4152946"/>
            <a:ext cx="144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Bread </a:t>
            </a:r>
            <a:r>
              <a:rPr lang="en-US" sz="28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Bo</a:t>
            </a:r>
            <a:r>
              <a:rPr lang="en-US" sz="2800" dirty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a</a:t>
            </a:r>
            <a:r>
              <a:rPr lang="en-US" sz="2800" dirty="0" smtClean="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rd</a:t>
            </a:r>
            <a:endParaRPr lang="th-TH" sz="2800" dirty="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668868" y="169335"/>
            <a:ext cx="7772400" cy="609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24545" y="2756407"/>
            <a:ext cx="111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keypad</a:t>
            </a:r>
            <a:endParaRPr lang="th-TH" dirty="0"/>
          </a:p>
        </p:txBody>
      </p:sp>
      <p:pic>
        <p:nvPicPr>
          <p:cNvPr id="9" name="รูปภาพ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70" y="707526"/>
            <a:ext cx="1747730" cy="1747730"/>
          </a:xfrm>
          <a:prstGeom prst="rect">
            <a:avLst/>
          </a:prstGeom>
        </p:spPr>
      </p:pic>
      <p:pic>
        <p:nvPicPr>
          <p:cNvPr id="16" name="รูปภาพ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70" y="5053735"/>
            <a:ext cx="1635590" cy="1635590"/>
          </a:xfrm>
          <a:prstGeom prst="rect">
            <a:avLst/>
          </a:prstGeom>
        </p:spPr>
      </p:pic>
      <p:pic>
        <p:nvPicPr>
          <p:cNvPr id="18" name="รูปภาพ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32" y="2176818"/>
            <a:ext cx="1285196" cy="1528510"/>
          </a:xfrm>
          <a:prstGeom prst="rect">
            <a:avLst/>
          </a:prstGeom>
        </p:spPr>
      </p:pic>
      <p:pic>
        <p:nvPicPr>
          <p:cNvPr id="19" name="รูปภาพ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377" y="3989557"/>
            <a:ext cx="1686944" cy="1265208"/>
          </a:xfrm>
          <a:prstGeom prst="rect">
            <a:avLst/>
          </a:prstGeom>
        </p:spPr>
      </p:pic>
      <p:sp>
        <p:nvSpPr>
          <p:cNvPr id="21" name="Rectangle 9"/>
          <p:cNvSpPr/>
          <p:nvPr/>
        </p:nvSpPr>
        <p:spPr>
          <a:xfrm>
            <a:off x="6163513" y="4368892"/>
            <a:ext cx="18781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rgbClr val="000000"/>
                </a:solidFill>
                <a:latin typeface="Angsana New" panose="02020603050405020304" pitchFamily="18" charset="-34"/>
                <a:cs typeface="+mj-cs"/>
              </a:rPr>
              <a:t>photo interrupter</a:t>
            </a:r>
            <a:endParaRPr lang="th-TH" sz="2800" dirty="0">
              <a:solidFill>
                <a:srgbClr val="000000"/>
              </a:solidFill>
              <a:latin typeface="Franklin Gothic Book"/>
              <a:cs typeface="+mj-cs"/>
            </a:endParaRPr>
          </a:p>
        </p:txBody>
      </p:sp>
      <p:pic>
        <p:nvPicPr>
          <p:cNvPr id="20" name="รูปภาพ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1" y="5172134"/>
            <a:ext cx="1867000" cy="1398791"/>
          </a:xfrm>
          <a:prstGeom prst="rect">
            <a:avLst/>
          </a:prstGeom>
        </p:spPr>
      </p:pic>
      <p:sp>
        <p:nvSpPr>
          <p:cNvPr id="23" name="สี่เหลี่ยมผืนผ้า 22"/>
          <p:cNvSpPr/>
          <p:nvPr/>
        </p:nvSpPr>
        <p:spPr>
          <a:xfrm>
            <a:off x="6357937" y="5558180"/>
            <a:ext cx="526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Box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5576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81200"/>
            <a:ext cx="6400800" cy="1752600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r>
              <a:rPr lang="th-TH" sz="8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cs typeface="+mj-cs"/>
              </a:rPr>
              <a:t>จบการนำเสนอ</a:t>
            </a:r>
            <a:endParaRPr lang="en-US" sz="8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6664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ความเปรียบต่างทางธุรกิจขนาด 16 x 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15870688_TF02895266" id="{FCEC13A1-5395-457E-AE0D-8F61AFD61A92}" vid="{936021C8-760A-4C21-8C8F-EA1456B0C750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tf02895266</Template>
  <TotalTime>252</TotalTime>
  <Words>63</Words>
  <Application>Microsoft Office PowerPoint</Application>
  <PresentationFormat>นำเสนอทางหน้าจอ (4:3)</PresentationFormat>
  <Paragraphs>29</Paragraphs>
  <Slides>8</Slides>
  <Notes>1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8</vt:i4>
      </vt:variant>
    </vt:vector>
  </HeadingPairs>
  <TitlesOfParts>
    <vt:vector size="9" baseType="lpstr">
      <vt:lpstr>ความเปรียบต่างทางธุรกิจขนาด 16 x 9</vt:lpstr>
      <vt:lpstr>งานนำเสนอ PowerPoint</vt:lpstr>
      <vt:lpstr>งานนำเสนอ PowerPoint</vt:lpstr>
      <vt:lpstr>วัตถุประสงค์</vt:lpstr>
      <vt:lpstr>แนวคิด</vt:lpstr>
      <vt:lpstr>ผลที่คาดว่าจะได้รับ</vt:lpstr>
      <vt:lpstr>วิธีการทำ </vt:lpstr>
      <vt:lpstr>อุปกรณ์ที่ใช้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ฏDust SenSor</dc:title>
  <dc:creator>Windows User</dc:creator>
  <cp:lastModifiedBy>SirGigGox</cp:lastModifiedBy>
  <cp:revision>36</cp:revision>
  <dcterms:created xsi:type="dcterms:W3CDTF">2018-04-06T09:50:53Z</dcterms:created>
  <dcterms:modified xsi:type="dcterms:W3CDTF">2018-08-03T20:48:38Z</dcterms:modified>
</cp:coreProperties>
</file>