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1124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Andrews (Trianz)" initials="WA(" lastIdx="4" clrIdx="0">
    <p:extLst>
      <p:ext uri="{19B8F6BF-5375-455C-9EA6-DF929625EA0E}">
        <p15:presenceInfo xmlns:p15="http://schemas.microsoft.com/office/powerpoint/2012/main" userId="S::Will.Andrews@trianz.com::5b44e897-ec05-4bd8-bf26-df04c2a28e86" providerId="AD"/>
      </p:ext>
    </p:extLst>
  </p:cmAuthor>
  <p:cmAuthor id="2" name="Prashant Bhavaraju (Trianz)" initials="PB(" lastIdx="1" clrIdx="1">
    <p:extLst>
      <p:ext uri="{19B8F6BF-5375-455C-9EA6-DF929625EA0E}">
        <p15:presenceInfo xmlns:p15="http://schemas.microsoft.com/office/powerpoint/2012/main" userId="S::Prashant.Bhavaraju@trianz.com::16af0a65-4f70-4832-9d03-faca02f89a55" providerId="AD"/>
      </p:ext>
    </p:extLst>
  </p:cmAuthor>
  <p:cmAuthor id="3" name="Raghav Kapoor (Trianz)" initials="RK(" lastIdx="1" clrIdx="2">
    <p:extLst>
      <p:ext uri="{19B8F6BF-5375-455C-9EA6-DF929625EA0E}">
        <p15:presenceInfo xmlns:p15="http://schemas.microsoft.com/office/powerpoint/2012/main" userId="S::raghav.kapoor@trianz.com::561a5517-2889-4e62-b069-32abb2a963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4FF"/>
    <a:srgbClr val="FFD85D"/>
    <a:srgbClr val="FFE285"/>
    <a:srgbClr val="CDE9D0"/>
    <a:srgbClr val="FFE9A3"/>
    <a:srgbClr val="FFD757"/>
    <a:srgbClr val="FBFBFB"/>
    <a:srgbClr val="67C8FE"/>
    <a:srgbClr val="FEEDE2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926" autoAdjust="0"/>
    <p:restoredTop sz="93792" autoAdjust="0"/>
  </p:normalViewPr>
  <p:slideViewPr>
    <p:cSldViewPr snapToGrid="0" showGuides="1">
      <p:cViewPr varScale="1">
        <p:scale>
          <a:sx n="67" d="100"/>
          <a:sy n="67" d="100"/>
        </p:scale>
        <p:origin x="100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"/>
    </p:cViewPr>
  </p:sorterViewPr>
  <p:notesViewPr>
    <p:cSldViewPr snapToGrid="0" showGuides="1">
      <p:cViewPr varScale="1">
        <p:scale>
          <a:sx n="57" d="100"/>
          <a:sy n="57" d="100"/>
        </p:scale>
        <p:origin x="2263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6E65FC-14C2-4E9B-8EBF-5B8FA5618C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9B77F-7EBC-4E69-8F49-4E53BE50EF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E48F1-C814-4B2F-BD55-EBD897E0246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33ECD-DEA0-4CCE-9A0C-FB8FB43B9F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ED92D-CD92-49A5-8551-E8A60612C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B30BA-75E4-409D-A231-EC6C23AD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8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AF990-9470-46AD-A597-1B61A51FE6B9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1E239-F8B5-4BC5-8B15-64A4B2D67F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5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5177F92-996A-4D84-9E3E-78287CDFA144}"/>
              </a:ext>
            </a:extLst>
          </p:cNvPr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94000"/>
                </a:schemeClr>
              </a:gs>
              <a:gs pos="69000">
                <a:schemeClr val="accent1">
                  <a:alpha val="88000"/>
                </a:schemeClr>
              </a:gs>
              <a:gs pos="100000">
                <a:schemeClr val="accent1">
                  <a:lumMod val="60000"/>
                  <a:lumOff val="40000"/>
                  <a:alpha val="82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5" name="Picture 14" descr="A picture containing honeycomb, keyboard&#10;&#10;Description automatically generated">
            <a:extLst>
              <a:ext uri="{FF2B5EF4-FFF2-40B4-BE49-F238E27FC236}">
                <a16:creationId xmlns:a16="http://schemas.microsoft.com/office/drawing/2014/main" id="{0EA2A44B-44A9-4A7D-AD87-21498DAB3E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283"/>
            <a:ext cx="12190992" cy="685743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FC79E2-DED8-49CF-B33D-7A1BD0B4B6C8}"/>
              </a:ext>
            </a:extLst>
          </p:cNvPr>
          <p:cNvSpPr/>
          <p:nvPr userDrawn="1"/>
        </p:nvSpPr>
        <p:spPr>
          <a:xfrm>
            <a:off x="324396" y="5450483"/>
            <a:ext cx="3291840" cy="41148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300" dirty="0"/>
              <a:t>www.trianz.com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4A5ED2-91B2-4879-BDE5-EFCDCD76B7AF}"/>
              </a:ext>
            </a:extLst>
          </p:cNvPr>
          <p:cNvSpPr/>
          <p:nvPr userDrawn="1"/>
        </p:nvSpPr>
        <p:spPr>
          <a:xfrm>
            <a:off x="335280" y="6442218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TRIANZ CONFIDENTIAL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049AE985-3CA1-4134-9ACF-483F4950CB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1480" y="819710"/>
            <a:ext cx="2030278" cy="9121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94C03AA-6032-4A12-A368-348667F02F3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24396" y="4135755"/>
            <a:ext cx="6400800" cy="109728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EE7C9-3D86-4A97-A97A-051AE6FF7E3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24396" y="2194560"/>
            <a:ext cx="6400800" cy="192024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439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03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0CA667D-7FF6-402B-B568-D80BC85F5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344400" cy="3429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C63A8-F431-4E4F-83F8-EEC4FA69A5D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217420"/>
            <a:ext cx="822960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CFC-75F8-422D-AC7D-0ABB529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3543300"/>
            <a:ext cx="11963400" cy="3124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2"/>
              </a:buClr>
              <a:defRPr sz="2400"/>
            </a:lvl1pPr>
            <a:lvl2pPr>
              <a:lnSpc>
                <a:spcPct val="100000"/>
              </a:lnSpc>
              <a:buClr>
                <a:schemeClr val="accent2"/>
              </a:buClr>
              <a:defRPr sz="20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734B8-1521-4609-89F0-653CB207F374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279BA2-DEAD-446A-8427-BC5E5EC74D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51" y="76200"/>
            <a:ext cx="705065" cy="2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2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03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0CA667D-7FF6-402B-B568-D80BC85F5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344400" cy="3429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C63A8-F431-4E4F-83F8-EEC4FA69A5D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217420"/>
            <a:ext cx="822960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CFC-75F8-422D-AC7D-0ABB529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3543300"/>
            <a:ext cx="11963400" cy="3124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2"/>
              </a:buClr>
              <a:defRPr sz="2400"/>
            </a:lvl1pPr>
            <a:lvl2pPr>
              <a:lnSpc>
                <a:spcPct val="100000"/>
              </a:lnSpc>
              <a:buClr>
                <a:schemeClr val="accent2"/>
              </a:buClr>
              <a:defRPr sz="20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734B8-1521-4609-89F0-653CB207F374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A542282E-3481-467B-A2E8-F1E2BE4CEA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51" y="76200"/>
            <a:ext cx="705065" cy="2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7348"/>
            <a:ext cx="10058400" cy="2133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CFC-75F8-422D-AC7D-0ABB529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213857"/>
            <a:ext cx="10058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>
                <a:schemeClr val="accent1"/>
              </a:buClr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341D-B95D-4B82-9AC1-B336B3939DE4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F545F-C228-4633-89A1-42CB4B6C37BD}"/>
              </a:ext>
            </a:extLst>
          </p:cNvPr>
          <p:cNvGrpSpPr/>
          <p:nvPr userDrawn="1"/>
        </p:nvGrpSpPr>
        <p:grpSpPr>
          <a:xfrm>
            <a:off x="836295" y="836008"/>
            <a:ext cx="822960" cy="822960"/>
            <a:chOff x="794327" y="323273"/>
            <a:chExt cx="822960" cy="82296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C93E9C-4A48-431B-9575-32B648DF3D10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074BEF-63CF-4149-9B07-8191D57FCC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96FD02-A0D3-41FB-B4EC-D63CC1571891}"/>
              </a:ext>
            </a:extLst>
          </p:cNvPr>
          <p:cNvGrpSpPr/>
          <p:nvPr userDrawn="1"/>
        </p:nvGrpSpPr>
        <p:grpSpPr>
          <a:xfrm rot="16200000" flipV="1">
            <a:off x="10520024" y="5201038"/>
            <a:ext cx="822960" cy="822960"/>
            <a:chOff x="794327" y="323273"/>
            <a:chExt cx="822960" cy="82296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6667D4-ED48-48B7-982F-4505C2F437EB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4B6B10-E30C-4037-94B7-E4BA4123699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3" name="Picture 7">
            <a:extLst>
              <a:ext uri="{FF2B5EF4-FFF2-40B4-BE49-F238E27FC236}">
                <a16:creationId xmlns:a16="http://schemas.microsoft.com/office/drawing/2014/main" id="{C09C131B-7475-41BF-BD94-CAA14886DB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49" y="76200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2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n Image &amp; Blue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ACDB6E-C7A3-4812-92B9-C2CFD71827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3444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48E0F-EC6F-49BA-9F09-9B993DFBC9A4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45920"/>
            <a:ext cx="10058400" cy="2133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CFC-75F8-422D-AC7D-0ABB529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202428"/>
            <a:ext cx="10058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>
                <a:schemeClr val="accent1"/>
              </a:buClr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EE0C31-5D09-4B8B-B8EC-E940C5E5FACA}"/>
              </a:ext>
            </a:extLst>
          </p:cNvPr>
          <p:cNvGrpSpPr/>
          <p:nvPr userDrawn="1"/>
        </p:nvGrpSpPr>
        <p:grpSpPr>
          <a:xfrm>
            <a:off x="836295" y="836008"/>
            <a:ext cx="822960" cy="822960"/>
            <a:chOff x="794327" y="323273"/>
            <a:chExt cx="822960" cy="82296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CE06A-5FD2-4777-AEAC-A524071A67C4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01C84E-4210-4BE4-8855-7E6606718C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1C2F68-DFCA-4EA8-A1AA-82AEA7970A64}"/>
              </a:ext>
            </a:extLst>
          </p:cNvPr>
          <p:cNvGrpSpPr/>
          <p:nvPr userDrawn="1"/>
        </p:nvGrpSpPr>
        <p:grpSpPr>
          <a:xfrm rot="16200000" flipV="1">
            <a:off x="10520024" y="5201038"/>
            <a:ext cx="822960" cy="822960"/>
            <a:chOff x="794327" y="323273"/>
            <a:chExt cx="822960" cy="8229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7AE7B8-5DCA-4F7C-8BAC-D7F0AAC039E6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FA787D-E35A-4909-BD94-F0F444F0E2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26ABB3F-F28D-416E-B1D7-2CF6171FF3EF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9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90000"/>
                </a:schemeClr>
              </a:solidFill>
            </a:endParaRP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2C6F8EAA-599F-4EBC-9F99-865F99A851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51" y="76200"/>
            <a:ext cx="705065" cy="2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8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n Image &amp; Gray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ACDB6E-C7A3-4812-92B9-C2CFD71827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3444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F32DA-3EAC-4E17-BCCD-C27B46990EE9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45920"/>
            <a:ext cx="10058400" cy="2133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CFC-75F8-422D-AC7D-0ABB529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202428"/>
            <a:ext cx="10058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>
                <a:schemeClr val="accent1"/>
              </a:buClr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EE0C31-5D09-4B8B-B8EC-E940C5E5FACA}"/>
              </a:ext>
            </a:extLst>
          </p:cNvPr>
          <p:cNvGrpSpPr/>
          <p:nvPr userDrawn="1"/>
        </p:nvGrpSpPr>
        <p:grpSpPr>
          <a:xfrm>
            <a:off x="836295" y="836008"/>
            <a:ext cx="822960" cy="822960"/>
            <a:chOff x="794327" y="323273"/>
            <a:chExt cx="822960" cy="82296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CE06A-5FD2-4777-AEAC-A524071A67C4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01C84E-4210-4BE4-8855-7E6606718C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1C2F68-DFCA-4EA8-A1AA-82AEA7970A64}"/>
              </a:ext>
            </a:extLst>
          </p:cNvPr>
          <p:cNvGrpSpPr/>
          <p:nvPr userDrawn="1"/>
        </p:nvGrpSpPr>
        <p:grpSpPr>
          <a:xfrm rot="16200000" flipV="1">
            <a:off x="10520024" y="5201038"/>
            <a:ext cx="822960" cy="822960"/>
            <a:chOff x="794327" y="323273"/>
            <a:chExt cx="822960" cy="8229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7AE7B8-5DCA-4F7C-8BAC-D7F0AAC039E6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FA787D-E35A-4909-BD94-F0F444F0E2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26ABB3F-F28D-416E-B1D7-2CF6171FF3EF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9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90000"/>
                </a:schemeClr>
              </a:solidFill>
            </a:endParaRP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5131F7D2-F9B2-475A-ACC4-57D946325B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51" y="76200"/>
            <a:ext cx="705065" cy="2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89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n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45920"/>
            <a:ext cx="10058400" cy="2133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CFC-75F8-422D-AC7D-0ABB529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213856"/>
            <a:ext cx="10058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>
                <a:schemeClr val="accent1"/>
              </a:buClr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7509BB-B8C6-4B0E-888D-80A270698B22}"/>
              </a:ext>
            </a:extLst>
          </p:cNvPr>
          <p:cNvGrpSpPr/>
          <p:nvPr userDrawn="1"/>
        </p:nvGrpSpPr>
        <p:grpSpPr>
          <a:xfrm>
            <a:off x="836295" y="836008"/>
            <a:ext cx="822960" cy="822960"/>
            <a:chOff x="794327" y="323273"/>
            <a:chExt cx="822960" cy="82296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2818B5-7078-4B07-A255-A3CB1BA90032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EA88831-BA9C-471F-B1EE-4CF28B24B2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D81C25-FEF7-4479-BBE3-2817EF6A5CCF}"/>
              </a:ext>
            </a:extLst>
          </p:cNvPr>
          <p:cNvGrpSpPr/>
          <p:nvPr userDrawn="1"/>
        </p:nvGrpSpPr>
        <p:grpSpPr>
          <a:xfrm rot="16200000" flipV="1">
            <a:off x="10520024" y="5201038"/>
            <a:ext cx="822960" cy="822960"/>
            <a:chOff x="794327" y="323273"/>
            <a:chExt cx="822960" cy="82296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2B0954-6887-420A-ABB9-3ED9E7213CC7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5B303-C19B-4E11-9C08-5E1801B2B7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63BA62B-F857-4C32-B6F6-FD1DCE99CE2D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9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9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593532-2DF3-40F7-B36B-2537115D8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51" y="76200"/>
            <a:ext cx="705065" cy="2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n Gray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45920"/>
            <a:ext cx="10058400" cy="2133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CFC-75F8-422D-AC7D-0ABB529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213856"/>
            <a:ext cx="10058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>
                <a:schemeClr val="accent1"/>
              </a:buClr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7509BB-B8C6-4B0E-888D-80A270698B22}"/>
              </a:ext>
            </a:extLst>
          </p:cNvPr>
          <p:cNvGrpSpPr/>
          <p:nvPr userDrawn="1"/>
        </p:nvGrpSpPr>
        <p:grpSpPr>
          <a:xfrm>
            <a:off x="836295" y="836008"/>
            <a:ext cx="822960" cy="822960"/>
            <a:chOff x="794327" y="323273"/>
            <a:chExt cx="822960" cy="82296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2818B5-7078-4B07-A255-A3CB1BA90032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EA88831-BA9C-471F-B1EE-4CF28B24B2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D81C25-FEF7-4479-BBE3-2817EF6A5CCF}"/>
              </a:ext>
            </a:extLst>
          </p:cNvPr>
          <p:cNvGrpSpPr/>
          <p:nvPr userDrawn="1"/>
        </p:nvGrpSpPr>
        <p:grpSpPr>
          <a:xfrm rot="16200000" flipV="1">
            <a:off x="10520024" y="5201038"/>
            <a:ext cx="822960" cy="822960"/>
            <a:chOff x="794327" y="323273"/>
            <a:chExt cx="822960" cy="82296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2B0954-6887-420A-ABB9-3ED9E7213CC7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5B303-C19B-4E11-9C08-5E1801B2B7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A01E07A-363A-4DAB-972F-825F18D8C14F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9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9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8262A4-84BD-418F-A7BA-BFB6E83D4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51" y="76200"/>
            <a:ext cx="705065" cy="2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15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63C0B-70EC-4A3E-A9F1-3B69C9F939A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4A0F671-8EF0-40CB-AF4B-5B66F5F39C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49" y="76200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00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71CFB-39F8-4E55-9B31-B9A979E45B5A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8B6CA1C-71A1-486D-993A-D725978ADA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49" y="76200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77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0BED8D-7B25-4617-811A-E802AC6124C2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9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90000"/>
                </a:schemeClr>
              </a:solidFill>
            </a:endParaRP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58E96A4C-E8EF-499B-8FC5-5CD009500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51" y="76200"/>
            <a:ext cx="705065" cy="2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3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DE54AA-676E-4E5B-8897-E91C8485FE0A}"/>
              </a:ext>
            </a:extLst>
          </p:cNvPr>
          <p:cNvSpPr/>
          <p:nvPr userDrawn="1"/>
        </p:nvSpPr>
        <p:spPr>
          <a:xfrm rot="16200000">
            <a:off x="2666496" y="-2667284"/>
            <a:ext cx="6858000" cy="12192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9000">
                <a:schemeClr val="bg2">
                  <a:lumMod val="9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1C9BA6-74AF-4E34-884E-26CD5CC56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" y="283"/>
            <a:ext cx="12190992" cy="6857433"/>
          </a:xfrm>
          <a:prstGeom prst="rect">
            <a:avLst/>
          </a:prstGeom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9385A06B-CE26-4EF7-8BFE-DFB22954D8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1481" y="819710"/>
            <a:ext cx="2030276" cy="9121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1B1749-E736-44E0-BBAF-1E5042D0AD3E}"/>
              </a:ext>
            </a:extLst>
          </p:cNvPr>
          <p:cNvSpPr/>
          <p:nvPr/>
        </p:nvSpPr>
        <p:spPr>
          <a:xfrm>
            <a:off x="335280" y="6442218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TRIANZ CONFIDENTIAL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03AA-6032-4A12-A368-348667F02F3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24396" y="4135755"/>
            <a:ext cx="6400800" cy="109728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EE7C9-3D86-4A97-A97A-051AE6FF7E3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24396" y="2194560"/>
            <a:ext cx="6400800" cy="192024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0065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ay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CC7BA4-C993-44D0-AB98-93EA8C827AB8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9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90000"/>
                </a:schemeClr>
              </a:solidFill>
            </a:endParaRP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4408BD2B-6CDB-446E-96FF-6B782A828D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51" y="76200"/>
            <a:ext cx="705065" cy="2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7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BFAF-311E-4223-942F-4B9D72CC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399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654D-3653-4513-8909-83966BC7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219200"/>
            <a:ext cx="11963400" cy="54483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/>
              </a:buClr>
              <a:defRPr sz="2400"/>
            </a:lvl1pPr>
            <a:lvl2pPr>
              <a:lnSpc>
                <a:spcPct val="100000"/>
              </a:lnSpc>
              <a:buClr>
                <a:schemeClr val="accent2"/>
              </a:buClr>
              <a:defRPr sz="20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3B33E-714E-4D9D-8E94-D06FE44A1A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49" y="76200"/>
            <a:ext cx="705068" cy="226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A4EEA-FDDC-4760-BACE-30E0EE2F6C5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BFAF-311E-4223-942F-4B9D72CC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8" y="2606040"/>
            <a:ext cx="5120640" cy="1645920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654D-3653-4513-8909-83966BC7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0" y="304800"/>
            <a:ext cx="6096000" cy="63627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buClr>
                <a:schemeClr val="accent2"/>
              </a:buClr>
              <a:defRPr sz="2400"/>
            </a:lvl1pPr>
            <a:lvl2pPr>
              <a:lnSpc>
                <a:spcPct val="100000"/>
              </a:lnSpc>
              <a:buClr>
                <a:schemeClr val="accent2"/>
              </a:buClr>
              <a:defRPr sz="20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3B33E-714E-4D9D-8E94-D06FE44A1A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49" y="76200"/>
            <a:ext cx="705068" cy="226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A4EEA-FDDC-4760-BACE-30E0EE2F6C5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577E39-7F32-4131-A874-20C2F2F36930}"/>
              </a:ext>
            </a:extLst>
          </p:cNvPr>
          <p:cNvGrpSpPr/>
          <p:nvPr userDrawn="1"/>
        </p:nvGrpSpPr>
        <p:grpSpPr>
          <a:xfrm>
            <a:off x="114300" y="2194560"/>
            <a:ext cx="822960" cy="822960"/>
            <a:chOff x="794327" y="323273"/>
            <a:chExt cx="822960" cy="8229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FAEEB5C-D118-41A3-9C9D-9707F3710567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D7B330-8246-45D8-BB4E-7E5415E643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7DA78A-A1A6-4D0C-A92B-A802E623A0C5}"/>
              </a:ext>
            </a:extLst>
          </p:cNvPr>
          <p:cNvGrpSpPr/>
          <p:nvPr userDrawn="1"/>
        </p:nvGrpSpPr>
        <p:grpSpPr>
          <a:xfrm rot="16200000" flipV="1">
            <a:off x="4839020" y="3840479"/>
            <a:ext cx="822960" cy="822960"/>
            <a:chOff x="794327" y="323273"/>
            <a:chExt cx="822960" cy="8229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EF24C-655A-4DE8-80D2-09C53A28D8B9}"/>
                </a:ext>
              </a:extLst>
            </p:cNvPr>
            <p:cNvCxnSpPr/>
            <p:nvPr/>
          </p:nvCxnSpPr>
          <p:spPr>
            <a:xfrm>
              <a:off x="794327" y="323273"/>
              <a:ext cx="822960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F6DC76-A6BF-44A8-A126-AC647D3571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847" y="734753"/>
              <a:ext cx="822960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401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BFAF-311E-4223-942F-4B9D72CC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399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A4EEA-FDDC-4760-BACE-30E0EE2F6C5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567714-0721-42B6-91F6-E7764A1896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" y="1219200"/>
            <a:ext cx="2834640" cy="1371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5946C0A-5DC7-4335-A4AE-A98C226968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57221" y="1219200"/>
            <a:ext cx="2834640" cy="1371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CD1FC965-B61A-4364-B159-BB7C1481B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0142" y="1219200"/>
            <a:ext cx="2834640" cy="1371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EB898F0-4037-4EAE-A658-2E508C9B34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3062" y="1219200"/>
            <a:ext cx="2834640" cy="1371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6AE5661-EF52-4A27-A9AE-F1BC25CF25C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4300" y="3962400"/>
            <a:ext cx="2834640" cy="1371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319D005-8EF8-415E-AD50-47FBFC90220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57221" y="3962400"/>
            <a:ext cx="2834640" cy="1371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0D4FA0D-99AB-4DC0-B4D3-0E7BA903726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0142" y="3962400"/>
            <a:ext cx="2834640" cy="1371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0E63176B-E3A3-4A51-9FFA-17DDF945A99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43062" y="3962400"/>
            <a:ext cx="2834640" cy="1371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E9F2D53-9C4D-495A-935B-5C81E99BAC8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4300" y="2660469"/>
            <a:ext cx="2834640" cy="11887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F7E0DF9E-41FA-4480-806E-70A0C03899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57220" y="2660469"/>
            <a:ext cx="2834640" cy="11887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52D8CC6A-C3F8-47CB-A2BE-77C82E14C58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00140" y="2660469"/>
            <a:ext cx="2834640" cy="11887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A136DB51-38E2-474F-A020-41BC0606958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43060" y="2660469"/>
            <a:ext cx="2834640" cy="11887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0827F1C-B4A1-4DA2-9B77-90A5679B7B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300" y="5423059"/>
            <a:ext cx="2834640" cy="11887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675D9085-494A-45BB-B49C-CAD393A9592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157221" y="5423059"/>
            <a:ext cx="2834640" cy="11887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E0D74F19-07A8-4AE5-9FD2-185047A98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0142" y="5423059"/>
            <a:ext cx="2834640" cy="11887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95944AD3-52F3-4735-B019-4F8331EEF5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43062" y="5423059"/>
            <a:ext cx="2834640" cy="11887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7">
            <a:extLst>
              <a:ext uri="{FF2B5EF4-FFF2-40B4-BE49-F238E27FC236}">
                <a16:creationId xmlns:a16="http://schemas.microsoft.com/office/drawing/2014/main" id="{6B2982E0-C904-43CA-B86A-3E9978C81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49" y="76200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1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0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CFC-75F8-422D-AC7D-0ABB529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0" y="304800"/>
            <a:ext cx="5867400" cy="6362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buClr>
                <a:schemeClr val="accent2"/>
              </a:buClr>
              <a:defRPr sz="2400"/>
            </a:lvl1pPr>
            <a:lvl2pPr>
              <a:lnSpc>
                <a:spcPct val="100000"/>
              </a:lnSpc>
              <a:buClr>
                <a:schemeClr val="accent2"/>
              </a:buClr>
              <a:defRPr sz="20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0CA667D-7FF6-402B-B568-D80BC85F5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37467-1156-4FFA-9CE7-39FACAB12C61}"/>
              </a:ext>
            </a:extLst>
          </p:cNvPr>
          <p:cNvSpPr/>
          <p:nvPr userDrawn="1"/>
        </p:nvSpPr>
        <p:spPr>
          <a:xfrm rot="5400000">
            <a:off x="-381000" y="381000"/>
            <a:ext cx="6858000" cy="6096000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4EAC7-4E75-487F-8FC9-1EDAE7EA0CDD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2880360"/>
            <a:ext cx="4937760" cy="10972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92C6DF-961D-444E-9F67-4FD66B1B98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49" y="76200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7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01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CFC-75F8-422D-AC7D-0ABB529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0" y="304800"/>
            <a:ext cx="5867400" cy="6362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buClr>
                <a:schemeClr val="accent2"/>
              </a:buClr>
              <a:defRPr sz="2400"/>
            </a:lvl1pPr>
            <a:lvl2pPr>
              <a:lnSpc>
                <a:spcPct val="100000"/>
              </a:lnSpc>
              <a:buClr>
                <a:schemeClr val="accent2"/>
              </a:buClr>
              <a:defRPr sz="20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0CA667D-7FF6-402B-B568-D80BC85F5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37467-1156-4FFA-9CE7-39FACAB12C61}"/>
              </a:ext>
            </a:extLst>
          </p:cNvPr>
          <p:cNvSpPr/>
          <p:nvPr userDrawn="1"/>
        </p:nvSpPr>
        <p:spPr>
          <a:xfrm rot="5400000">
            <a:off x="-381000" y="381000"/>
            <a:ext cx="6858000" cy="6096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4EAC7-4E75-487F-8FC9-1EDAE7EA0CDD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88" y="2880360"/>
            <a:ext cx="4937760" cy="10972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6F956-1125-4DD3-AB57-67EAFE451D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49" y="76200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02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CFC-75F8-422D-AC7D-0ABB529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304800"/>
            <a:ext cx="5867400" cy="6362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buClr>
                <a:schemeClr val="accent2"/>
              </a:buClr>
              <a:defRPr sz="2400"/>
            </a:lvl1pPr>
            <a:lvl2pPr>
              <a:lnSpc>
                <a:spcPct val="100000"/>
              </a:lnSpc>
              <a:buClr>
                <a:schemeClr val="accent2"/>
              </a:buClr>
              <a:defRPr sz="20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0CA667D-7FF6-402B-B568-D80BC85F5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37467-1156-4FFA-9CE7-39FACAB12C61}"/>
              </a:ext>
            </a:extLst>
          </p:cNvPr>
          <p:cNvSpPr/>
          <p:nvPr userDrawn="1"/>
        </p:nvSpPr>
        <p:spPr>
          <a:xfrm rot="5400000">
            <a:off x="5777865" y="443865"/>
            <a:ext cx="6858000" cy="5970270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D37D5-4B13-4B62-B10F-563FC818825C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170" y="2823355"/>
            <a:ext cx="4754880" cy="10972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4AC3A-E3AC-4139-94DC-2445D73EEE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49" y="76200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4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02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CFC-75F8-422D-AC7D-0ABB529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304800"/>
            <a:ext cx="5867400" cy="6362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buClr>
                <a:schemeClr val="accent2"/>
              </a:buClr>
              <a:defRPr sz="2400"/>
            </a:lvl1pPr>
            <a:lvl2pPr>
              <a:lnSpc>
                <a:spcPct val="100000"/>
              </a:lnSpc>
              <a:buClr>
                <a:schemeClr val="accent2"/>
              </a:buClr>
              <a:defRPr sz="20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0CA667D-7FF6-402B-B568-D80BC85F5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37467-1156-4FFA-9CE7-39FACAB12C61}"/>
              </a:ext>
            </a:extLst>
          </p:cNvPr>
          <p:cNvSpPr/>
          <p:nvPr userDrawn="1"/>
        </p:nvSpPr>
        <p:spPr>
          <a:xfrm rot="5400000">
            <a:off x="5778246" y="444246"/>
            <a:ext cx="6858000" cy="596950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D37D5-4B13-4B62-B10F-563FC818825C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170" y="2823355"/>
            <a:ext cx="4754880" cy="10972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AEEE8-B774-42B5-AC4E-45B5C21452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2149" y="76200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1" r:id="rId2"/>
    <p:sldLayoutId id="2147483650" r:id="rId3"/>
    <p:sldLayoutId id="2147483700" r:id="rId4"/>
    <p:sldLayoutId id="2147483681" r:id="rId5"/>
    <p:sldLayoutId id="2147483660" r:id="rId6"/>
    <p:sldLayoutId id="2147483689" r:id="rId7"/>
    <p:sldLayoutId id="2147483662" r:id="rId8"/>
    <p:sldLayoutId id="2147483691" r:id="rId9"/>
    <p:sldLayoutId id="2147483678" r:id="rId10"/>
    <p:sldLayoutId id="2147483695" r:id="rId11"/>
    <p:sldLayoutId id="2147483666" r:id="rId12"/>
    <p:sldLayoutId id="2147483680" r:id="rId13"/>
    <p:sldLayoutId id="2147483679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8" userDrawn="1">
          <p15:clr>
            <a:srgbClr val="A4A3A4"/>
          </p15:clr>
        </p15:guide>
        <p15:guide id="4" orient="horz" pos="19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6" orient="horz" pos="2088" userDrawn="1">
          <p15:clr>
            <a:srgbClr val="A4A3A4"/>
          </p15:clr>
        </p15:guide>
        <p15:guide id="7" orient="horz" pos="2232" userDrawn="1">
          <p15:clr>
            <a:srgbClr val="A4A3A4"/>
          </p15:clr>
        </p15:guide>
        <p15:guide id="8" orient="horz" pos="4200" userDrawn="1">
          <p15:clr>
            <a:srgbClr val="A4A3A4"/>
          </p15:clr>
        </p15:guide>
        <p15:guide id="9" pos="72" userDrawn="1">
          <p15:clr>
            <a:srgbClr val="A4A3A4"/>
          </p15:clr>
        </p15:guide>
        <p15:guide id="10" pos="3768" userDrawn="1">
          <p15:clr>
            <a:srgbClr val="A4A3A4"/>
          </p15:clr>
        </p15:guide>
        <p15:guide id="11" pos="3912" userDrawn="1">
          <p15:clr>
            <a:srgbClr val="A4A3A4"/>
          </p15:clr>
        </p15:guide>
        <p15:guide id="12" pos="7608" userDrawn="1">
          <p15:clr>
            <a:srgbClr val="A4A3A4"/>
          </p15:clr>
        </p15:guide>
        <p15:guide id="13" orient="horz" pos="2496" userDrawn="1">
          <p15:clr>
            <a:srgbClr val="A4A3A4"/>
          </p15:clr>
        </p15:guide>
        <p15:guide id="14" pos="2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9806" y="911576"/>
            <a:ext cx="11220045" cy="14434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424"/>
            <a:ext cx="11963400" cy="914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Jyothi Naru</a:t>
            </a:r>
            <a:endParaRPr lang="en-IN" sz="3200" dirty="0"/>
          </a:p>
        </p:txBody>
      </p:sp>
      <p:sp>
        <p:nvSpPr>
          <p:cNvPr id="7" name="Oval 6"/>
          <p:cNvSpPr/>
          <p:nvPr/>
        </p:nvSpPr>
        <p:spPr>
          <a:xfrm>
            <a:off x="114300" y="909131"/>
            <a:ext cx="1528237" cy="144341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CustomShape 2"/>
          <p:cNvSpPr/>
          <p:nvPr/>
        </p:nvSpPr>
        <p:spPr>
          <a:xfrm>
            <a:off x="1724689" y="868848"/>
            <a:ext cx="10435162" cy="2150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numCol="1" spcCol="144000">
            <a:normAutofit fontScale="96500"/>
          </a:bodyPr>
          <a:lstStyle/>
          <a:p>
            <a:endParaRPr lang="en-US" sz="1600" dirty="0">
              <a:solidFill>
                <a:schemeClr val="bg2"/>
              </a:solidFill>
            </a:endParaRPr>
          </a:p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2"/>
                </a:solidFill>
              </a:rPr>
              <a:t>Jyothi Naru has 4+ years experience in IT Industry</a:t>
            </a:r>
            <a:r>
              <a:rPr lang="en-US" sz="16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1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Experience on configuring and updating the servers using </a:t>
            </a:r>
            <a:r>
              <a:rPr lang="en-US" sz="1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Ansible</a:t>
            </a:r>
            <a:r>
              <a:rPr lang="en-US" sz="1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Involved implementation of CI/CD Pipeline, create docker containers using docker file. maintain the infrastructure using Terraform</a:t>
            </a:r>
            <a:r>
              <a:rPr lang="en-US" sz="16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Continuous Delivery</a:t>
            </a:r>
            <a:r>
              <a: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being enabled through 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Deployment</a:t>
            </a:r>
            <a:r>
              <a: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into several environments of Test, QA, Stress and Production using 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Jenkins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722D00-15EE-41BD-856B-B01C0D785007}"/>
              </a:ext>
            </a:extLst>
          </p:cNvPr>
          <p:cNvSpPr/>
          <p:nvPr/>
        </p:nvSpPr>
        <p:spPr>
          <a:xfrm>
            <a:off x="207836" y="2491617"/>
            <a:ext cx="3534169" cy="534576"/>
          </a:xfrm>
          <a:custGeom>
            <a:avLst/>
            <a:gdLst>
              <a:gd name="connsiteX0" fmla="*/ 0 w 3032299"/>
              <a:gd name="connsiteY0" fmla="*/ 0 h 345807"/>
              <a:gd name="connsiteX1" fmla="*/ 3032299 w 3032299"/>
              <a:gd name="connsiteY1" fmla="*/ 0 h 345807"/>
              <a:gd name="connsiteX2" fmla="*/ 3032299 w 3032299"/>
              <a:gd name="connsiteY2" fmla="*/ 345807 h 345807"/>
              <a:gd name="connsiteX3" fmla="*/ 0 w 3032299"/>
              <a:gd name="connsiteY3" fmla="*/ 345807 h 345807"/>
              <a:gd name="connsiteX4" fmla="*/ 0 w 3032299"/>
              <a:gd name="connsiteY4" fmla="*/ 0 h 34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345807">
                <a:moveTo>
                  <a:pt x="0" y="0"/>
                </a:moveTo>
                <a:lnTo>
                  <a:pt x="3032299" y="0"/>
                </a:lnTo>
                <a:lnTo>
                  <a:pt x="3032299" y="345807"/>
                </a:lnTo>
                <a:lnTo>
                  <a:pt x="0" y="345807"/>
                </a:lnTo>
                <a:lnTo>
                  <a:pt x="0" y="0"/>
                </a:lnTo>
                <a:close/>
              </a:path>
            </a:pathLst>
          </a:custGeom>
          <a:solidFill>
            <a:srgbClr val="D9F5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40640" rIns="71120" bIns="40640" numCol="1" spcCol="1270" anchor="ctr" anchorCtr="0">
            <a:noAutofit/>
          </a:bodyPr>
          <a:lstStyle/>
          <a:p>
            <a:pPr lvl="0" defTabSz="444500">
              <a:spcBef>
                <a:spcPct val="0"/>
              </a:spcBef>
              <a:spcAft>
                <a:spcPct val="35000"/>
              </a:spcAft>
            </a:pPr>
            <a:r>
              <a:rPr lang="en-US" sz="1600" b="1" strike="noStrike" kern="1200" spc="-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Experience</a:t>
            </a:r>
            <a:endParaRPr lang="en-IN" sz="1600" b="1" kern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D08E4E6-7AD8-4FEA-AE1E-0366E08FDBB7}"/>
              </a:ext>
            </a:extLst>
          </p:cNvPr>
          <p:cNvSpPr/>
          <p:nvPr/>
        </p:nvSpPr>
        <p:spPr>
          <a:xfrm>
            <a:off x="207836" y="2959276"/>
            <a:ext cx="3530336" cy="3804595"/>
          </a:xfrm>
          <a:custGeom>
            <a:avLst/>
            <a:gdLst>
              <a:gd name="connsiteX0" fmla="*/ 0 w 3032299"/>
              <a:gd name="connsiteY0" fmla="*/ 0 h 2255778"/>
              <a:gd name="connsiteX1" fmla="*/ 3032299 w 3032299"/>
              <a:gd name="connsiteY1" fmla="*/ 0 h 2255778"/>
              <a:gd name="connsiteX2" fmla="*/ 3032299 w 3032299"/>
              <a:gd name="connsiteY2" fmla="*/ 2255778 h 2255778"/>
              <a:gd name="connsiteX3" fmla="*/ 0 w 3032299"/>
              <a:gd name="connsiteY3" fmla="*/ 2255778 h 2255778"/>
              <a:gd name="connsiteX4" fmla="*/ 0 w 3032299"/>
              <a:gd name="connsiteY4" fmla="*/ 0 h 225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2255778">
                <a:moveTo>
                  <a:pt x="0" y="0"/>
                </a:moveTo>
                <a:lnTo>
                  <a:pt x="3032299" y="0"/>
                </a:lnTo>
                <a:lnTo>
                  <a:pt x="3032299" y="2255778"/>
                </a:lnTo>
                <a:lnTo>
                  <a:pt x="0" y="225577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5000"/>
              <a:alpha val="90000"/>
            </a:schemeClr>
          </a:solidFill>
          <a:ln>
            <a:solidFill>
              <a:schemeClr val="bg2">
                <a:lumMod val="7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53340" rIns="72000" bIns="80010" numCol="1" spcCol="1270" anchor="t" anchorCtr="0">
            <a:no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and upgrade the software's in nodes using Ansible.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Deploy the application in production server by using  ansible playbooks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Managed environments </a:t>
            </a:r>
            <a:r>
              <a:rPr lang="en-US" sz="1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DEV, QA, UAT and PROD</a:t>
            </a:r>
            <a:r>
              <a:rPr lang="en-US" sz="1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for various releases and designed instance.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Virtualized the servers on AWS using the Docker, created the Docker files.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Continuous Delivery</a:t>
            </a:r>
            <a:r>
              <a:rPr lang="en-US" sz="15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being enabled through </a:t>
            </a:r>
            <a:r>
              <a:rPr lang="en-US" sz="15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Deployment</a:t>
            </a:r>
            <a:r>
              <a:rPr lang="en-US" sz="15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into several environments of Test, QA, Stress and Production using </a:t>
            </a:r>
            <a:r>
              <a:rPr lang="en-US" sz="15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Jenkins</a:t>
            </a:r>
            <a:r>
              <a:rPr lang="en-US" sz="15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Hands on experience on source code management using </a:t>
            </a:r>
            <a:r>
              <a:rPr lang="en-US" sz="1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GIT.</a:t>
            </a:r>
            <a:endParaRPr lang="en-US" sz="15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IN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563D90-8C96-403D-B08B-D60C5FE037D8}"/>
              </a:ext>
            </a:extLst>
          </p:cNvPr>
          <p:cNvSpPr/>
          <p:nvPr/>
        </p:nvSpPr>
        <p:spPr>
          <a:xfrm>
            <a:off x="3858755" y="2491617"/>
            <a:ext cx="2897629" cy="534576"/>
          </a:xfrm>
          <a:custGeom>
            <a:avLst/>
            <a:gdLst>
              <a:gd name="connsiteX0" fmla="*/ 0 w 3032299"/>
              <a:gd name="connsiteY0" fmla="*/ 0 h 345807"/>
              <a:gd name="connsiteX1" fmla="*/ 3032299 w 3032299"/>
              <a:gd name="connsiteY1" fmla="*/ 0 h 345807"/>
              <a:gd name="connsiteX2" fmla="*/ 3032299 w 3032299"/>
              <a:gd name="connsiteY2" fmla="*/ 345807 h 345807"/>
              <a:gd name="connsiteX3" fmla="*/ 0 w 3032299"/>
              <a:gd name="connsiteY3" fmla="*/ 345807 h 345807"/>
              <a:gd name="connsiteX4" fmla="*/ 0 w 3032299"/>
              <a:gd name="connsiteY4" fmla="*/ 0 h 34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345807">
                <a:moveTo>
                  <a:pt x="0" y="0"/>
                </a:moveTo>
                <a:lnTo>
                  <a:pt x="3032299" y="0"/>
                </a:lnTo>
                <a:lnTo>
                  <a:pt x="3032299" y="345807"/>
                </a:lnTo>
                <a:lnTo>
                  <a:pt x="0" y="345807"/>
                </a:lnTo>
                <a:lnTo>
                  <a:pt x="0" y="0"/>
                </a:lnTo>
                <a:close/>
              </a:path>
            </a:pathLst>
          </a:custGeom>
          <a:solidFill>
            <a:srgbClr val="D9F5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40640" rIns="71120" bIns="40640" numCol="1" spcCol="1270" anchor="ctr" anchorCtr="0">
            <a:noAutofit/>
          </a:bodyPr>
          <a:lstStyle/>
          <a:p>
            <a:pPr lvl="0" defTabSz="444500">
              <a:spcBef>
                <a:spcPct val="0"/>
              </a:spcBef>
              <a:spcAft>
                <a:spcPct val="35000"/>
              </a:spcAft>
            </a:pPr>
            <a:r>
              <a:rPr lang="en-US" sz="1600" b="1" strike="noStrike" kern="1200" spc="-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Skill Set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09A8B2-FD6D-45E4-B7E9-3C87FD05BD90}"/>
              </a:ext>
            </a:extLst>
          </p:cNvPr>
          <p:cNvSpPr/>
          <p:nvPr/>
        </p:nvSpPr>
        <p:spPr>
          <a:xfrm>
            <a:off x="3858755" y="2959276"/>
            <a:ext cx="2897629" cy="3804595"/>
          </a:xfrm>
          <a:custGeom>
            <a:avLst/>
            <a:gdLst>
              <a:gd name="connsiteX0" fmla="*/ 0 w 3032299"/>
              <a:gd name="connsiteY0" fmla="*/ 0 h 2255778"/>
              <a:gd name="connsiteX1" fmla="*/ 3032299 w 3032299"/>
              <a:gd name="connsiteY1" fmla="*/ 0 h 2255778"/>
              <a:gd name="connsiteX2" fmla="*/ 3032299 w 3032299"/>
              <a:gd name="connsiteY2" fmla="*/ 2255778 h 2255778"/>
              <a:gd name="connsiteX3" fmla="*/ 0 w 3032299"/>
              <a:gd name="connsiteY3" fmla="*/ 2255778 h 2255778"/>
              <a:gd name="connsiteX4" fmla="*/ 0 w 3032299"/>
              <a:gd name="connsiteY4" fmla="*/ 0 h 225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2255778">
                <a:moveTo>
                  <a:pt x="0" y="0"/>
                </a:moveTo>
                <a:lnTo>
                  <a:pt x="3032299" y="0"/>
                </a:lnTo>
                <a:lnTo>
                  <a:pt x="3032299" y="2255778"/>
                </a:lnTo>
                <a:lnTo>
                  <a:pt x="0" y="225577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5000"/>
              <a:alpha val="90000"/>
            </a:schemeClr>
          </a:solidFill>
          <a:ln>
            <a:solidFill>
              <a:schemeClr val="bg2">
                <a:lumMod val="7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53340" rIns="72000" bIns="80010" numCol="1" spcCol="1270" anchor="t" anchorCtr="0">
            <a:noAutofit/>
          </a:bodyPr>
          <a:lstStyle/>
          <a:p>
            <a:pPr marL="171450" lvl="1" indent="-171450" defTabSz="444500">
              <a:spcBef>
                <a:spcPct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IN" sz="1500" b="1" dirty="0"/>
              <a:t>Operating System </a:t>
            </a:r>
            <a:r>
              <a:rPr lang="en-IN" sz="1500" dirty="0"/>
              <a:t>: Windows, Linux </a:t>
            </a:r>
            <a:r>
              <a:rPr lang="en-IN" sz="1500" b="1" dirty="0"/>
              <a:t>Configuration Management tool </a:t>
            </a:r>
            <a:r>
              <a:rPr lang="en-IN" sz="1500" dirty="0"/>
              <a:t>: Ansible, Chef and Terraform</a:t>
            </a:r>
          </a:p>
          <a:p>
            <a:pPr marL="171450" lvl="1" indent="-171450" defTabSz="444500">
              <a:spcBef>
                <a:spcPct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IN" sz="1500" b="1" dirty="0"/>
              <a:t>Scripting</a:t>
            </a:r>
            <a:r>
              <a:rPr lang="en-IN" sz="1500" dirty="0"/>
              <a:t> : Shell Script</a:t>
            </a:r>
          </a:p>
          <a:p>
            <a:pPr marL="171450" lvl="1" indent="-171450" defTabSz="444500">
              <a:spcBef>
                <a:spcPct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IN" sz="1500" dirty="0"/>
              <a:t>CI &amp; CD :Jenkins</a:t>
            </a:r>
          </a:p>
          <a:p>
            <a:pPr marL="171450" lvl="1" indent="-171450" defTabSz="444500">
              <a:spcBef>
                <a:spcPct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IN" sz="1500" dirty="0"/>
              <a:t>SCM Tool: Git </a:t>
            </a:r>
          </a:p>
          <a:p>
            <a:pPr marL="171450" lvl="1" indent="-171450" defTabSz="444500">
              <a:spcBef>
                <a:spcPct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IN" sz="1500" dirty="0"/>
              <a:t>Build Tool: Maven</a:t>
            </a:r>
          </a:p>
          <a:p>
            <a:pPr marL="171450" lvl="1" indent="-171450" defTabSz="444500">
              <a:spcBef>
                <a:spcPct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IN" sz="1500" dirty="0"/>
              <a:t>Cloud: </a:t>
            </a:r>
            <a:r>
              <a:rPr lang="en-IN" sz="1500" dirty="0" err="1"/>
              <a:t>AWS,Azure</a:t>
            </a:r>
            <a:endParaRPr lang="en-IN" sz="1500" dirty="0"/>
          </a:p>
          <a:p>
            <a:pPr marL="171450" lvl="1" indent="-171450" defTabSz="444500">
              <a:spcBef>
                <a:spcPct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IN" sz="1500" dirty="0"/>
              <a:t>Monitoring Tool: Grafana</a:t>
            </a:r>
          </a:p>
          <a:p>
            <a:pPr marL="171450" lvl="1" indent="-171450" defTabSz="444500">
              <a:spcBef>
                <a:spcPct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IN" sz="1500" dirty="0"/>
              <a:t>Ticketing Tool: Jira</a:t>
            </a:r>
          </a:p>
          <a:p>
            <a:pPr marL="171450" lvl="1" indent="-171450" defTabSz="444500">
              <a:spcBef>
                <a:spcPct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IN" sz="1500" dirty="0"/>
              <a:t>DB: </a:t>
            </a:r>
            <a:r>
              <a:rPr lang="en-IN" sz="1500" dirty="0" err="1"/>
              <a:t>Mysql</a:t>
            </a:r>
            <a:endParaRPr lang="en-IN" sz="1500" dirty="0"/>
          </a:p>
          <a:p>
            <a:pPr marL="0" lvl="1" defTabSz="444500">
              <a:spcBef>
                <a:spcPct val="0"/>
              </a:spcBef>
              <a:spcAft>
                <a:spcPts val="200"/>
              </a:spcAft>
            </a:pPr>
            <a:endParaRPr lang="en-US" sz="1200" spc="-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2E73DE-D3F1-435E-9D2A-AABBDAFE1EC0}"/>
              </a:ext>
            </a:extLst>
          </p:cNvPr>
          <p:cNvSpPr/>
          <p:nvPr/>
        </p:nvSpPr>
        <p:spPr>
          <a:xfrm>
            <a:off x="9495692" y="2491617"/>
            <a:ext cx="2505808" cy="534576"/>
          </a:xfrm>
          <a:custGeom>
            <a:avLst/>
            <a:gdLst>
              <a:gd name="connsiteX0" fmla="*/ 0 w 3032299"/>
              <a:gd name="connsiteY0" fmla="*/ 0 h 345807"/>
              <a:gd name="connsiteX1" fmla="*/ 3032299 w 3032299"/>
              <a:gd name="connsiteY1" fmla="*/ 0 h 345807"/>
              <a:gd name="connsiteX2" fmla="*/ 3032299 w 3032299"/>
              <a:gd name="connsiteY2" fmla="*/ 345807 h 345807"/>
              <a:gd name="connsiteX3" fmla="*/ 0 w 3032299"/>
              <a:gd name="connsiteY3" fmla="*/ 345807 h 345807"/>
              <a:gd name="connsiteX4" fmla="*/ 0 w 3032299"/>
              <a:gd name="connsiteY4" fmla="*/ 0 h 34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345807">
                <a:moveTo>
                  <a:pt x="0" y="0"/>
                </a:moveTo>
                <a:lnTo>
                  <a:pt x="3032299" y="0"/>
                </a:lnTo>
                <a:lnTo>
                  <a:pt x="3032299" y="345807"/>
                </a:lnTo>
                <a:lnTo>
                  <a:pt x="0" y="345807"/>
                </a:lnTo>
                <a:lnTo>
                  <a:pt x="0" y="0"/>
                </a:lnTo>
                <a:close/>
              </a:path>
            </a:pathLst>
          </a:custGeom>
          <a:solidFill>
            <a:srgbClr val="D9F5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40640" rIns="71120" bIns="40640" numCol="1" spcCol="1270" anchor="ctr" anchorCtr="0">
            <a:noAutofit/>
          </a:bodyPr>
          <a:lstStyle/>
          <a:p>
            <a:pPr lvl="0" defTabSz="444500">
              <a:spcBef>
                <a:spcPct val="0"/>
              </a:spcBef>
              <a:spcAft>
                <a:spcPct val="35000"/>
              </a:spcAft>
            </a:pPr>
            <a:r>
              <a:rPr lang="en-US" sz="1600" b="1" strike="noStrike" kern="1200" spc="-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Qualifications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F6C5341-DB93-44FB-900E-E5285C921016}"/>
              </a:ext>
            </a:extLst>
          </p:cNvPr>
          <p:cNvSpPr/>
          <p:nvPr/>
        </p:nvSpPr>
        <p:spPr>
          <a:xfrm>
            <a:off x="9495692" y="3035475"/>
            <a:ext cx="2505808" cy="3804595"/>
          </a:xfrm>
          <a:custGeom>
            <a:avLst/>
            <a:gdLst>
              <a:gd name="connsiteX0" fmla="*/ 0 w 3032299"/>
              <a:gd name="connsiteY0" fmla="*/ 0 h 2255778"/>
              <a:gd name="connsiteX1" fmla="*/ 3032299 w 3032299"/>
              <a:gd name="connsiteY1" fmla="*/ 0 h 2255778"/>
              <a:gd name="connsiteX2" fmla="*/ 3032299 w 3032299"/>
              <a:gd name="connsiteY2" fmla="*/ 2255778 h 2255778"/>
              <a:gd name="connsiteX3" fmla="*/ 0 w 3032299"/>
              <a:gd name="connsiteY3" fmla="*/ 2255778 h 2255778"/>
              <a:gd name="connsiteX4" fmla="*/ 0 w 3032299"/>
              <a:gd name="connsiteY4" fmla="*/ 0 h 225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2255778">
                <a:moveTo>
                  <a:pt x="0" y="0"/>
                </a:moveTo>
                <a:lnTo>
                  <a:pt x="3032299" y="0"/>
                </a:lnTo>
                <a:lnTo>
                  <a:pt x="3032299" y="2255778"/>
                </a:lnTo>
                <a:lnTo>
                  <a:pt x="0" y="225577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5000"/>
              <a:alpha val="90000"/>
            </a:schemeClr>
          </a:solidFill>
          <a:ln>
            <a:solidFill>
              <a:schemeClr val="bg2">
                <a:lumMod val="7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53340" rIns="72000" bIns="80010" numCol="1" spcCol="1270" anchor="t" anchorCtr="0">
            <a:noAutofit/>
          </a:bodyPr>
          <a:lstStyle/>
          <a:p>
            <a:pPr marL="176040" lvl="1" indent="-175680">
              <a:lnSpc>
                <a:spcPct val="100000"/>
              </a:lnSpc>
              <a:spcAft>
                <a:spcPts val="201"/>
              </a:spcAft>
              <a:buClr>
                <a:srgbClr val="2D2D2D"/>
              </a:buClr>
              <a:buFont typeface="Courier New"/>
              <a:buChar char="o"/>
            </a:pPr>
            <a:r>
              <a:rPr lang="en-US" sz="1500" spc="-1" dirty="0">
                <a:solidFill>
                  <a:srgbClr val="2D2D2D"/>
                </a:solidFill>
              </a:rPr>
              <a:t>Bachelor of Engineering (computers)  Affiliated to JNTU Kakinada.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9A4C02-CD22-4270-977A-37EF0BBB7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24" y="2844053"/>
            <a:ext cx="396000" cy="39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6FFA79-C8D6-4DBC-A308-989CFC5BBCA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614" y="2521825"/>
            <a:ext cx="396000" cy="452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863084-49DB-4DE9-AC59-592291B5F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1" y="2521825"/>
            <a:ext cx="393067" cy="45266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FCE76B6-55AA-4C10-B8E0-0D6ACA5246D2}"/>
              </a:ext>
            </a:extLst>
          </p:cNvPr>
          <p:cNvSpPr/>
          <p:nvPr/>
        </p:nvSpPr>
        <p:spPr>
          <a:xfrm>
            <a:off x="6873134" y="2491617"/>
            <a:ext cx="2505808" cy="534576"/>
          </a:xfrm>
          <a:custGeom>
            <a:avLst/>
            <a:gdLst>
              <a:gd name="connsiteX0" fmla="*/ 0 w 3032299"/>
              <a:gd name="connsiteY0" fmla="*/ 0 h 345807"/>
              <a:gd name="connsiteX1" fmla="*/ 3032299 w 3032299"/>
              <a:gd name="connsiteY1" fmla="*/ 0 h 345807"/>
              <a:gd name="connsiteX2" fmla="*/ 3032299 w 3032299"/>
              <a:gd name="connsiteY2" fmla="*/ 345807 h 345807"/>
              <a:gd name="connsiteX3" fmla="*/ 0 w 3032299"/>
              <a:gd name="connsiteY3" fmla="*/ 345807 h 345807"/>
              <a:gd name="connsiteX4" fmla="*/ 0 w 3032299"/>
              <a:gd name="connsiteY4" fmla="*/ 0 h 34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345807">
                <a:moveTo>
                  <a:pt x="0" y="0"/>
                </a:moveTo>
                <a:lnTo>
                  <a:pt x="3032299" y="0"/>
                </a:lnTo>
                <a:lnTo>
                  <a:pt x="3032299" y="345807"/>
                </a:lnTo>
                <a:lnTo>
                  <a:pt x="0" y="345807"/>
                </a:lnTo>
                <a:lnTo>
                  <a:pt x="0" y="0"/>
                </a:lnTo>
                <a:close/>
              </a:path>
            </a:pathLst>
          </a:custGeom>
          <a:solidFill>
            <a:srgbClr val="D9F5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40640" rIns="71120" bIns="40640" numCol="1" spcCol="1270" anchor="ctr" anchorCtr="0">
            <a:noAutofit/>
          </a:bodyPr>
          <a:lstStyle/>
          <a:p>
            <a:pPr lvl="0" defTabSz="444500">
              <a:spcBef>
                <a:spcPct val="0"/>
              </a:spcBef>
              <a:spcAft>
                <a:spcPct val="35000"/>
              </a:spcAft>
            </a:pPr>
            <a:r>
              <a:rPr lang="en-US" sz="1600" b="1" strike="noStrike" kern="1200" spc="-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Key Clients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B9777C-BA31-4FFF-B7DE-07777A568F2E}"/>
              </a:ext>
            </a:extLst>
          </p:cNvPr>
          <p:cNvSpPr/>
          <p:nvPr/>
        </p:nvSpPr>
        <p:spPr>
          <a:xfrm>
            <a:off x="6919756" y="2984220"/>
            <a:ext cx="2505808" cy="3804595"/>
          </a:xfrm>
          <a:custGeom>
            <a:avLst/>
            <a:gdLst>
              <a:gd name="connsiteX0" fmla="*/ 0 w 3032299"/>
              <a:gd name="connsiteY0" fmla="*/ 0 h 2255778"/>
              <a:gd name="connsiteX1" fmla="*/ 3032299 w 3032299"/>
              <a:gd name="connsiteY1" fmla="*/ 0 h 2255778"/>
              <a:gd name="connsiteX2" fmla="*/ 3032299 w 3032299"/>
              <a:gd name="connsiteY2" fmla="*/ 2255778 h 2255778"/>
              <a:gd name="connsiteX3" fmla="*/ 0 w 3032299"/>
              <a:gd name="connsiteY3" fmla="*/ 2255778 h 2255778"/>
              <a:gd name="connsiteX4" fmla="*/ 0 w 3032299"/>
              <a:gd name="connsiteY4" fmla="*/ 0 h 225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2255778">
                <a:moveTo>
                  <a:pt x="0" y="0"/>
                </a:moveTo>
                <a:lnTo>
                  <a:pt x="3032299" y="0"/>
                </a:lnTo>
                <a:lnTo>
                  <a:pt x="3032299" y="2255778"/>
                </a:lnTo>
                <a:lnTo>
                  <a:pt x="0" y="225577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5000"/>
              <a:alpha val="90000"/>
            </a:schemeClr>
          </a:solidFill>
          <a:ln>
            <a:solidFill>
              <a:schemeClr val="bg2">
                <a:lumMod val="7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53340" rIns="72000" bIns="80010" numCol="1" spcCol="1270" anchor="t" anchorCtr="0">
            <a:noAutofit/>
          </a:bodyPr>
          <a:lstStyle/>
          <a:p>
            <a:pPr marL="176040" lvl="1" indent="-175680">
              <a:lnSpc>
                <a:spcPct val="100000"/>
              </a:lnSpc>
              <a:spcAft>
                <a:spcPts val="201"/>
              </a:spcAft>
              <a:buClr>
                <a:srgbClr val="2D2D2D"/>
              </a:buClr>
              <a:buFont typeface="Courier New"/>
              <a:buChar char="o"/>
            </a:pPr>
            <a:r>
              <a:rPr lang="en-US" sz="1500" b="0" strike="noStrike" spc="-1" dirty="0" err="1">
                <a:solidFill>
                  <a:srgbClr val="2D2D2D"/>
                </a:solidFill>
                <a:latin typeface="+mj-lt"/>
              </a:rPr>
              <a:t>iMicron</a:t>
            </a:r>
            <a:endParaRPr lang="en-US" sz="1500" b="0" strike="noStrike" spc="-1" dirty="0">
              <a:solidFill>
                <a:srgbClr val="2D2D2D"/>
              </a:solidFill>
              <a:latin typeface="+mj-lt"/>
            </a:endParaRPr>
          </a:p>
          <a:p>
            <a:pPr marL="176040" lvl="1" indent="-175680">
              <a:lnSpc>
                <a:spcPct val="100000"/>
              </a:lnSpc>
              <a:spcAft>
                <a:spcPts val="201"/>
              </a:spcAft>
              <a:buClr>
                <a:srgbClr val="2D2D2D"/>
              </a:buClr>
              <a:buFont typeface="Courier New"/>
              <a:buChar char="o"/>
            </a:pPr>
            <a:r>
              <a:rPr lang="en-IN" sz="1500" spc="-1" dirty="0">
                <a:solidFill>
                  <a:srgbClr val="2D2D2D"/>
                </a:solidFill>
                <a:latin typeface="+mj-lt"/>
              </a:rPr>
              <a:t>Value momentum</a:t>
            </a:r>
            <a:endParaRPr lang="en-US" sz="1500" spc="-1" dirty="0">
              <a:solidFill>
                <a:srgbClr val="2D2D2D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E5BA9-16D0-40A7-B1A9-54F1E8EE5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14" y="2531556"/>
            <a:ext cx="396000" cy="45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C7C34-B0F7-4326-BF13-81306D39F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53" y="2534605"/>
            <a:ext cx="396000" cy="4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43866"/>
      </p:ext>
    </p:extLst>
  </p:cSld>
  <p:clrMapOvr>
    <a:masterClrMapping/>
  </p:clrMapOvr>
</p:sld>
</file>

<file path=ppt/theme/theme1.xml><?xml version="1.0" encoding="utf-8"?>
<a:theme xmlns:a="http://schemas.openxmlformats.org/drawingml/2006/main" name="Trianz 1908">
  <a:themeElements>
    <a:clrScheme name="Trianz-2019v2">
      <a:dk1>
        <a:srgbClr val="090909"/>
      </a:dk1>
      <a:lt1>
        <a:srgbClr val="FCFCFC"/>
      </a:lt1>
      <a:dk2>
        <a:srgbClr val="000000"/>
      </a:dk2>
      <a:lt2>
        <a:srgbClr val="FFFFFF"/>
      </a:lt2>
      <a:accent1>
        <a:srgbClr val="00A2D8"/>
      </a:accent1>
      <a:accent2>
        <a:srgbClr val="0087C6"/>
      </a:accent2>
      <a:accent3>
        <a:srgbClr val="FC6C1B"/>
      </a:accent3>
      <a:accent4>
        <a:srgbClr val="AB5124"/>
      </a:accent4>
      <a:accent5>
        <a:srgbClr val="48A251"/>
      </a:accent5>
      <a:accent6>
        <a:srgbClr val="5A5A5A"/>
      </a:accent6>
      <a:hlink>
        <a:srgbClr val="C65A24"/>
      </a:hlink>
      <a:folHlink>
        <a:srgbClr val="C65A2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4CFF97442E7E40BC5E78713252C9C6" ma:contentTypeVersion="7" ma:contentTypeDescription="Create a new document." ma:contentTypeScope="" ma:versionID="3b08612872e8b1136741f314c51baf37">
  <xsd:schema xmlns:xsd="http://www.w3.org/2001/XMLSchema" xmlns:xs="http://www.w3.org/2001/XMLSchema" xmlns:p="http://schemas.microsoft.com/office/2006/metadata/properties" xmlns:ns3="85351944-60dc-4557-8642-b97b873444a4" xmlns:ns4="a6ac047b-1a3c-40e2-bd02-62051eb0e900" targetNamespace="http://schemas.microsoft.com/office/2006/metadata/properties" ma:root="true" ma:fieldsID="c2ec0032647ed9c161c68ae683c11991" ns3:_="" ns4:_="">
    <xsd:import namespace="85351944-60dc-4557-8642-b97b873444a4"/>
    <xsd:import namespace="a6ac047b-1a3c-40e2-bd02-62051eb0e9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51944-60dc-4557-8642-b97b87344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c047b-1a3c-40e2-bd02-62051eb0e9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0A2EA2-E31B-4D4B-AAD2-7CD81A1413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351944-60dc-4557-8642-b97b873444a4"/>
    <ds:schemaRef ds:uri="a6ac047b-1a3c-40e2-bd02-62051eb0e9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A7861B-640B-4BF1-BC8C-9D9AD12D99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A57B-DB33-49EA-A097-6C283218520C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85351944-60dc-4557-8642-b97b873444a4"/>
    <ds:schemaRef ds:uri="http://schemas.microsoft.com/office/infopath/2007/PartnerControls"/>
    <ds:schemaRef ds:uri="http://schemas.openxmlformats.org/package/2006/metadata/core-properties"/>
    <ds:schemaRef ds:uri="a6ac047b-1a3c-40e2-bd02-62051eb0e9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214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Trianz 1908</vt:lpstr>
      <vt:lpstr>Jyothi Naru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Hands</dc:title>
  <dc:creator>Prashant Bhavaraju (Trianz)</dc:creator>
  <cp:lastModifiedBy>Jyothi Naru (Trianz)</cp:lastModifiedBy>
  <cp:revision>81</cp:revision>
  <dcterms:created xsi:type="dcterms:W3CDTF">2020-08-13T11:30:32Z</dcterms:created>
  <dcterms:modified xsi:type="dcterms:W3CDTF">2022-05-13T13:48:10Z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0x010100EB4CFF97442E7E40BC5E78713252C9C6</vt:lpwstr>
  </property>
</Properties>
</file>