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
  </p:notesMasterIdLst>
  <p:sldIdLst>
    <p:sldId id="256" r:id="rId2"/>
    <p:sldId id="261" r:id="rId3"/>
    <p:sldId id="265" r:id="rId4"/>
    <p:sldId id="266" r:id="rId5"/>
    <p:sldId id="269" r:id="rId6"/>
    <p:sldId id="267" r:id="rId7"/>
    <p:sldId id="268" r:id="rId8"/>
    <p:sldId id="270" r:id="rId9"/>
    <p:sldId id="260"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3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8841F9-8E6A-4919-989B-10D10DAF15F4}"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63E7AC03-0186-4D17-B446-6500934098CE}">
      <dgm:prSet/>
      <dgm:spPr/>
      <dgm:t>
        <a:bodyPr/>
        <a:lstStyle/>
        <a:p>
          <a:r>
            <a:rPr lang="ja-JP"/>
            <a:t>①たくさんの物件から選びたい！</a:t>
          </a:r>
          <a:endParaRPr lang="en-US"/>
        </a:p>
      </dgm:t>
    </dgm:pt>
    <dgm:pt modelId="{CA544B77-DAA4-48FA-8683-FF65315062AF}" type="parTrans" cxnId="{54571D80-73CD-49EE-B289-5CD1F89630F0}">
      <dgm:prSet/>
      <dgm:spPr/>
      <dgm:t>
        <a:bodyPr/>
        <a:lstStyle/>
        <a:p>
          <a:endParaRPr lang="en-US"/>
        </a:p>
      </dgm:t>
    </dgm:pt>
    <dgm:pt modelId="{8A9A529A-719B-448D-A3C5-79A8539F0450}" type="sibTrans" cxnId="{54571D80-73CD-49EE-B289-5CD1F89630F0}">
      <dgm:prSet/>
      <dgm:spPr/>
      <dgm:t>
        <a:bodyPr/>
        <a:lstStyle/>
        <a:p>
          <a:endParaRPr lang="en-US"/>
        </a:p>
      </dgm:t>
    </dgm:pt>
    <dgm:pt modelId="{CDFC523B-107E-4AAE-BD74-A93E7E5CFD93}">
      <dgm:prSet/>
      <dgm:spPr/>
      <dgm:t>
        <a:bodyPr/>
        <a:lstStyle/>
        <a:p>
          <a:r>
            <a:rPr lang="ja-JP"/>
            <a:t>②兎に角家賃安めがいい！</a:t>
          </a:r>
          <a:endParaRPr lang="en-US"/>
        </a:p>
      </dgm:t>
    </dgm:pt>
    <dgm:pt modelId="{624CE157-1354-4920-B259-AAEFF3D1A3FD}" type="parTrans" cxnId="{D73A786F-5C29-4CDD-A66E-41E58591F59B}">
      <dgm:prSet/>
      <dgm:spPr/>
      <dgm:t>
        <a:bodyPr/>
        <a:lstStyle/>
        <a:p>
          <a:endParaRPr lang="en-US"/>
        </a:p>
      </dgm:t>
    </dgm:pt>
    <dgm:pt modelId="{C75FB54A-2146-4D71-BE33-1D0C006395A8}" type="sibTrans" cxnId="{D73A786F-5C29-4CDD-A66E-41E58591F59B}">
      <dgm:prSet/>
      <dgm:spPr/>
      <dgm:t>
        <a:bodyPr/>
        <a:lstStyle/>
        <a:p>
          <a:endParaRPr lang="en-US"/>
        </a:p>
      </dgm:t>
    </dgm:pt>
    <dgm:pt modelId="{D59E2C97-8152-4B26-B9A9-0D47BCAD8B93}">
      <dgm:prSet/>
      <dgm:spPr/>
      <dgm:t>
        <a:bodyPr/>
        <a:lstStyle/>
        <a:p>
          <a:r>
            <a:rPr lang="en-US"/>
            <a:t>③都会に住むより、</a:t>
          </a:r>
        </a:p>
      </dgm:t>
    </dgm:pt>
    <dgm:pt modelId="{04A84678-961C-411E-AEA1-154FF24F1BB5}" type="parTrans" cxnId="{689F1AAF-34DF-40E9-B8E2-8A177BE20AF0}">
      <dgm:prSet/>
      <dgm:spPr/>
      <dgm:t>
        <a:bodyPr/>
        <a:lstStyle/>
        <a:p>
          <a:endParaRPr lang="en-US"/>
        </a:p>
      </dgm:t>
    </dgm:pt>
    <dgm:pt modelId="{41A99479-EFE0-4BB5-BE2F-AED457E2EDAE}" type="sibTrans" cxnId="{689F1AAF-34DF-40E9-B8E2-8A177BE20AF0}">
      <dgm:prSet/>
      <dgm:spPr/>
      <dgm:t>
        <a:bodyPr/>
        <a:lstStyle/>
        <a:p>
          <a:endParaRPr lang="en-US"/>
        </a:p>
      </dgm:t>
    </dgm:pt>
    <dgm:pt modelId="{2A13808C-8763-4996-BFF4-AFF6748D1C6E}">
      <dgm:prSet/>
      <dgm:spPr/>
      <dgm:t>
        <a:bodyPr/>
        <a:lstStyle/>
        <a:p>
          <a:r>
            <a:rPr lang="en-US"/>
            <a:t>少し落ち着いたところに住みたい！</a:t>
          </a:r>
        </a:p>
      </dgm:t>
    </dgm:pt>
    <dgm:pt modelId="{E3723AA8-40A9-405C-9B64-61B06DDD16D1}" type="parTrans" cxnId="{1D844A73-21AF-420D-995D-9318446F2F63}">
      <dgm:prSet/>
      <dgm:spPr/>
      <dgm:t>
        <a:bodyPr/>
        <a:lstStyle/>
        <a:p>
          <a:endParaRPr lang="en-US"/>
        </a:p>
      </dgm:t>
    </dgm:pt>
    <dgm:pt modelId="{BA16A87B-B7F3-4A99-90DD-936A24A1680B}" type="sibTrans" cxnId="{1D844A73-21AF-420D-995D-9318446F2F63}">
      <dgm:prSet/>
      <dgm:spPr/>
      <dgm:t>
        <a:bodyPr/>
        <a:lstStyle/>
        <a:p>
          <a:endParaRPr lang="en-US"/>
        </a:p>
      </dgm:t>
    </dgm:pt>
    <dgm:pt modelId="{59968B09-B4B9-8B43-AB48-25A317B4C4BB}" type="pres">
      <dgm:prSet presAssocID="{C58841F9-8E6A-4919-989B-10D10DAF15F4}" presName="outerComposite" presStyleCnt="0">
        <dgm:presLayoutVars>
          <dgm:chMax val="5"/>
          <dgm:dir/>
          <dgm:resizeHandles val="exact"/>
        </dgm:presLayoutVars>
      </dgm:prSet>
      <dgm:spPr/>
      <dgm:t>
        <a:bodyPr/>
        <a:lstStyle/>
        <a:p>
          <a:endParaRPr kumimoji="1" lang="ja-JP" altLang="en-US"/>
        </a:p>
      </dgm:t>
    </dgm:pt>
    <dgm:pt modelId="{617BB44D-D26F-DE47-83E7-DD3E8655D1B0}" type="pres">
      <dgm:prSet presAssocID="{C58841F9-8E6A-4919-989B-10D10DAF15F4}" presName="dummyMaxCanvas" presStyleCnt="0">
        <dgm:presLayoutVars/>
      </dgm:prSet>
      <dgm:spPr/>
    </dgm:pt>
    <dgm:pt modelId="{D1D7DB0F-E1AC-524E-91C5-E72C5FEAD524}" type="pres">
      <dgm:prSet presAssocID="{C58841F9-8E6A-4919-989B-10D10DAF15F4}" presName="FourNodes_1" presStyleLbl="node1" presStyleIdx="0" presStyleCnt="4">
        <dgm:presLayoutVars>
          <dgm:bulletEnabled val="1"/>
        </dgm:presLayoutVars>
      </dgm:prSet>
      <dgm:spPr/>
      <dgm:t>
        <a:bodyPr/>
        <a:lstStyle/>
        <a:p>
          <a:endParaRPr kumimoji="1" lang="ja-JP" altLang="en-US"/>
        </a:p>
      </dgm:t>
    </dgm:pt>
    <dgm:pt modelId="{F8932EF8-9F86-7E47-93E0-29F0DBB66D65}" type="pres">
      <dgm:prSet presAssocID="{C58841F9-8E6A-4919-989B-10D10DAF15F4}" presName="FourNodes_2" presStyleLbl="node1" presStyleIdx="1" presStyleCnt="4">
        <dgm:presLayoutVars>
          <dgm:bulletEnabled val="1"/>
        </dgm:presLayoutVars>
      </dgm:prSet>
      <dgm:spPr/>
      <dgm:t>
        <a:bodyPr/>
        <a:lstStyle/>
        <a:p>
          <a:endParaRPr kumimoji="1" lang="ja-JP" altLang="en-US"/>
        </a:p>
      </dgm:t>
    </dgm:pt>
    <dgm:pt modelId="{6114F2F3-45DC-8E42-B2F5-2B40C6155C8B}" type="pres">
      <dgm:prSet presAssocID="{C58841F9-8E6A-4919-989B-10D10DAF15F4}" presName="FourNodes_3" presStyleLbl="node1" presStyleIdx="2" presStyleCnt="4">
        <dgm:presLayoutVars>
          <dgm:bulletEnabled val="1"/>
        </dgm:presLayoutVars>
      </dgm:prSet>
      <dgm:spPr/>
      <dgm:t>
        <a:bodyPr/>
        <a:lstStyle/>
        <a:p>
          <a:endParaRPr kumimoji="1" lang="ja-JP" altLang="en-US"/>
        </a:p>
      </dgm:t>
    </dgm:pt>
    <dgm:pt modelId="{9F228FB6-DB43-5846-AEA7-B752EB6F006B}" type="pres">
      <dgm:prSet presAssocID="{C58841F9-8E6A-4919-989B-10D10DAF15F4}" presName="FourNodes_4" presStyleLbl="node1" presStyleIdx="3" presStyleCnt="4">
        <dgm:presLayoutVars>
          <dgm:bulletEnabled val="1"/>
        </dgm:presLayoutVars>
      </dgm:prSet>
      <dgm:spPr/>
      <dgm:t>
        <a:bodyPr/>
        <a:lstStyle/>
        <a:p>
          <a:endParaRPr kumimoji="1" lang="ja-JP" altLang="en-US"/>
        </a:p>
      </dgm:t>
    </dgm:pt>
    <dgm:pt modelId="{7BD94153-4856-654D-A0B9-5958175FFD1B}" type="pres">
      <dgm:prSet presAssocID="{C58841F9-8E6A-4919-989B-10D10DAF15F4}" presName="FourConn_1-2" presStyleLbl="fgAccFollowNode1" presStyleIdx="0" presStyleCnt="3">
        <dgm:presLayoutVars>
          <dgm:bulletEnabled val="1"/>
        </dgm:presLayoutVars>
      </dgm:prSet>
      <dgm:spPr/>
      <dgm:t>
        <a:bodyPr/>
        <a:lstStyle/>
        <a:p>
          <a:endParaRPr kumimoji="1" lang="ja-JP" altLang="en-US"/>
        </a:p>
      </dgm:t>
    </dgm:pt>
    <dgm:pt modelId="{05AE3D3D-5552-274D-AB38-EB12B9CA3BB3}" type="pres">
      <dgm:prSet presAssocID="{C58841F9-8E6A-4919-989B-10D10DAF15F4}" presName="FourConn_2-3" presStyleLbl="fgAccFollowNode1" presStyleIdx="1" presStyleCnt="3">
        <dgm:presLayoutVars>
          <dgm:bulletEnabled val="1"/>
        </dgm:presLayoutVars>
      </dgm:prSet>
      <dgm:spPr/>
      <dgm:t>
        <a:bodyPr/>
        <a:lstStyle/>
        <a:p>
          <a:endParaRPr kumimoji="1" lang="ja-JP" altLang="en-US"/>
        </a:p>
      </dgm:t>
    </dgm:pt>
    <dgm:pt modelId="{2284B373-915A-5E4F-A70D-279B9214889D}" type="pres">
      <dgm:prSet presAssocID="{C58841F9-8E6A-4919-989B-10D10DAF15F4}" presName="FourConn_3-4" presStyleLbl="fgAccFollowNode1" presStyleIdx="2" presStyleCnt="3">
        <dgm:presLayoutVars>
          <dgm:bulletEnabled val="1"/>
        </dgm:presLayoutVars>
      </dgm:prSet>
      <dgm:spPr/>
      <dgm:t>
        <a:bodyPr/>
        <a:lstStyle/>
        <a:p>
          <a:endParaRPr kumimoji="1" lang="ja-JP" altLang="en-US"/>
        </a:p>
      </dgm:t>
    </dgm:pt>
    <dgm:pt modelId="{D4388173-5CB7-9D4A-8F96-8BA3A0D55406}" type="pres">
      <dgm:prSet presAssocID="{C58841F9-8E6A-4919-989B-10D10DAF15F4}" presName="FourNodes_1_text" presStyleLbl="node1" presStyleIdx="3" presStyleCnt="4">
        <dgm:presLayoutVars>
          <dgm:bulletEnabled val="1"/>
        </dgm:presLayoutVars>
      </dgm:prSet>
      <dgm:spPr/>
      <dgm:t>
        <a:bodyPr/>
        <a:lstStyle/>
        <a:p>
          <a:endParaRPr kumimoji="1" lang="ja-JP" altLang="en-US"/>
        </a:p>
      </dgm:t>
    </dgm:pt>
    <dgm:pt modelId="{5C4874FC-2432-554D-BB5D-F667A7A370EE}" type="pres">
      <dgm:prSet presAssocID="{C58841F9-8E6A-4919-989B-10D10DAF15F4}" presName="FourNodes_2_text" presStyleLbl="node1" presStyleIdx="3" presStyleCnt="4">
        <dgm:presLayoutVars>
          <dgm:bulletEnabled val="1"/>
        </dgm:presLayoutVars>
      </dgm:prSet>
      <dgm:spPr/>
      <dgm:t>
        <a:bodyPr/>
        <a:lstStyle/>
        <a:p>
          <a:endParaRPr kumimoji="1" lang="ja-JP" altLang="en-US"/>
        </a:p>
      </dgm:t>
    </dgm:pt>
    <dgm:pt modelId="{45CA4515-B88A-2B4B-BECF-C8EA388C96EF}" type="pres">
      <dgm:prSet presAssocID="{C58841F9-8E6A-4919-989B-10D10DAF15F4}" presName="FourNodes_3_text" presStyleLbl="node1" presStyleIdx="3" presStyleCnt="4">
        <dgm:presLayoutVars>
          <dgm:bulletEnabled val="1"/>
        </dgm:presLayoutVars>
      </dgm:prSet>
      <dgm:spPr/>
      <dgm:t>
        <a:bodyPr/>
        <a:lstStyle/>
        <a:p>
          <a:endParaRPr kumimoji="1" lang="ja-JP" altLang="en-US"/>
        </a:p>
      </dgm:t>
    </dgm:pt>
    <dgm:pt modelId="{FDA94820-78A3-1541-832C-0B9868AD07CB}" type="pres">
      <dgm:prSet presAssocID="{C58841F9-8E6A-4919-989B-10D10DAF15F4}" presName="FourNodes_4_text" presStyleLbl="node1" presStyleIdx="3" presStyleCnt="4">
        <dgm:presLayoutVars>
          <dgm:bulletEnabled val="1"/>
        </dgm:presLayoutVars>
      </dgm:prSet>
      <dgm:spPr/>
      <dgm:t>
        <a:bodyPr/>
        <a:lstStyle/>
        <a:p>
          <a:endParaRPr kumimoji="1" lang="ja-JP" altLang="en-US"/>
        </a:p>
      </dgm:t>
    </dgm:pt>
  </dgm:ptLst>
  <dgm:cxnLst>
    <dgm:cxn modelId="{54571D80-73CD-49EE-B289-5CD1F89630F0}" srcId="{C58841F9-8E6A-4919-989B-10D10DAF15F4}" destId="{63E7AC03-0186-4D17-B446-6500934098CE}" srcOrd="0" destOrd="0" parTransId="{CA544B77-DAA4-48FA-8683-FF65315062AF}" sibTransId="{8A9A529A-719B-448D-A3C5-79A8539F0450}"/>
    <dgm:cxn modelId="{1D844A73-21AF-420D-995D-9318446F2F63}" srcId="{C58841F9-8E6A-4919-989B-10D10DAF15F4}" destId="{2A13808C-8763-4996-BFF4-AFF6748D1C6E}" srcOrd="3" destOrd="0" parTransId="{E3723AA8-40A9-405C-9B64-61B06DDD16D1}" sibTransId="{BA16A87B-B7F3-4A99-90DD-936A24A1680B}"/>
    <dgm:cxn modelId="{01AC2B0D-ACB1-C745-81FD-EDF520C6A2FB}" type="presOf" srcId="{D59E2C97-8152-4B26-B9A9-0D47BCAD8B93}" destId="{45CA4515-B88A-2B4B-BECF-C8EA388C96EF}" srcOrd="1" destOrd="0" presId="urn:microsoft.com/office/officeart/2005/8/layout/vProcess5"/>
    <dgm:cxn modelId="{1E8F74FB-745B-3D43-90B1-7CF726DDA483}" type="presOf" srcId="{63E7AC03-0186-4D17-B446-6500934098CE}" destId="{D1D7DB0F-E1AC-524E-91C5-E72C5FEAD524}" srcOrd="0" destOrd="0" presId="urn:microsoft.com/office/officeart/2005/8/layout/vProcess5"/>
    <dgm:cxn modelId="{3DD164F7-7621-6940-B662-1EC223343A1C}" type="presOf" srcId="{41A99479-EFE0-4BB5-BE2F-AED457E2EDAE}" destId="{2284B373-915A-5E4F-A70D-279B9214889D}" srcOrd="0" destOrd="0" presId="urn:microsoft.com/office/officeart/2005/8/layout/vProcess5"/>
    <dgm:cxn modelId="{E0D16506-5A0F-AE40-884A-F91398D2B307}" type="presOf" srcId="{CDFC523B-107E-4AAE-BD74-A93E7E5CFD93}" destId="{5C4874FC-2432-554D-BB5D-F667A7A370EE}" srcOrd="1" destOrd="0" presId="urn:microsoft.com/office/officeart/2005/8/layout/vProcess5"/>
    <dgm:cxn modelId="{C359173B-3162-3B4A-9F91-4212092357ED}" type="presOf" srcId="{2A13808C-8763-4996-BFF4-AFF6748D1C6E}" destId="{FDA94820-78A3-1541-832C-0B9868AD07CB}" srcOrd="1" destOrd="0" presId="urn:microsoft.com/office/officeart/2005/8/layout/vProcess5"/>
    <dgm:cxn modelId="{F910AC87-83C8-C046-911C-09B9B2F7789E}" type="presOf" srcId="{C58841F9-8E6A-4919-989B-10D10DAF15F4}" destId="{59968B09-B4B9-8B43-AB48-25A317B4C4BB}" srcOrd="0" destOrd="0" presId="urn:microsoft.com/office/officeart/2005/8/layout/vProcess5"/>
    <dgm:cxn modelId="{689F1AAF-34DF-40E9-B8E2-8A177BE20AF0}" srcId="{C58841F9-8E6A-4919-989B-10D10DAF15F4}" destId="{D59E2C97-8152-4B26-B9A9-0D47BCAD8B93}" srcOrd="2" destOrd="0" parTransId="{04A84678-961C-411E-AEA1-154FF24F1BB5}" sibTransId="{41A99479-EFE0-4BB5-BE2F-AED457E2EDAE}"/>
    <dgm:cxn modelId="{622B68EA-9BBA-2C4E-A662-ED72412A24FE}" type="presOf" srcId="{D59E2C97-8152-4B26-B9A9-0D47BCAD8B93}" destId="{6114F2F3-45DC-8E42-B2F5-2B40C6155C8B}" srcOrd="0" destOrd="0" presId="urn:microsoft.com/office/officeart/2005/8/layout/vProcess5"/>
    <dgm:cxn modelId="{D73A786F-5C29-4CDD-A66E-41E58591F59B}" srcId="{C58841F9-8E6A-4919-989B-10D10DAF15F4}" destId="{CDFC523B-107E-4AAE-BD74-A93E7E5CFD93}" srcOrd="1" destOrd="0" parTransId="{624CE157-1354-4920-B259-AAEFF3D1A3FD}" sibTransId="{C75FB54A-2146-4D71-BE33-1D0C006395A8}"/>
    <dgm:cxn modelId="{E4FC1A48-6FEB-0F44-AB2E-BDBE6CECA184}" type="presOf" srcId="{8A9A529A-719B-448D-A3C5-79A8539F0450}" destId="{7BD94153-4856-654D-A0B9-5958175FFD1B}" srcOrd="0" destOrd="0" presId="urn:microsoft.com/office/officeart/2005/8/layout/vProcess5"/>
    <dgm:cxn modelId="{A52F7B18-5ACB-314D-95D1-DB68390A27E7}" type="presOf" srcId="{63E7AC03-0186-4D17-B446-6500934098CE}" destId="{D4388173-5CB7-9D4A-8F96-8BA3A0D55406}" srcOrd="1" destOrd="0" presId="urn:microsoft.com/office/officeart/2005/8/layout/vProcess5"/>
    <dgm:cxn modelId="{A1073543-18F1-C341-BB62-C9DEE1B8E483}" type="presOf" srcId="{2A13808C-8763-4996-BFF4-AFF6748D1C6E}" destId="{9F228FB6-DB43-5846-AEA7-B752EB6F006B}" srcOrd="0" destOrd="0" presId="urn:microsoft.com/office/officeart/2005/8/layout/vProcess5"/>
    <dgm:cxn modelId="{8EC642FD-A406-8645-9EA7-B71443BE8E45}" type="presOf" srcId="{CDFC523B-107E-4AAE-BD74-A93E7E5CFD93}" destId="{F8932EF8-9F86-7E47-93E0-29F0DBB66D65}" srcOrd="0" destOrd="0" presId="urn:microsoft.com/office/officeart/2005/8/layout/vProcess5"/>
    <dgm:cxn modelId="{A6DAD109-3608-634E-8148-7C1531CFD6E1}" type="presOf" srcId="{C75FB54A-2146-4D71-BE33-1D0C006395A8}" destId="{05AE3D3D-5552-274D-AB38-EB12B9CA3BB3}" srcOrd="0" destOrd="0" presId="urn:microsoft.com/office/officeart/2005/8/layout/vProcess5"/>
    <dgm:cxn modelId="{FCBBDF8E-36BB-C444-BD6A-A1D08405DD6F}" type="presParOf" srcId="{59968B09-B4B9-8B43-AB48-25A317B4C4BB}" destId="{617BB44D-D26F-DE47-83E7-DD3E8655D1B0}" srcOrd="0" destOrd="0" presId="urn:microsoft.com/office/officeart/2005/8/layout/vProcess5"/>
    <dgm:cxn modelId="{23A9E4EB-A43D-5340-BA42-E093DE5D3AAE}" type="presParOf" srcId="{59968B09-B4B9-8B43-AB48-25A317B4C4BB}" destId="{D1D7DB0F-E1AC-524E-91C5-E72C5FEAD524}" srcOrd="1" destOrd="0" presId="urn:microsoft.com/office/officeart/2005/8/layout/vProcess5"/>
    <dgm:cxn modelId="{E6DCB630-57D3-3B4C-B62B-F0F9374D0E83}" type="presParOf" srcId="{59968B09-B4B9-8B43-AB48-25A317B4C4BB}" destId="{F8932EF8-9F86-7E47-93E0-29F0DBB66D65}" srcOrd="2" destOrd="0" presId="urn:microsoft.com/office/officeart/2005/8/layout/vProcess5"/>
    <dgm:cxn modelId="{733CA089-A0A7-904A-B408-56B55C6D8831}" type="presParOf" srcId="{59968B09-B4B9-8B43-AB48-25A317B4C4BB}" destId="{6114F2F3-45DC-8E42-B2F5-2B40C6155C8B}" srcOrd="3" destOrd="0" presId="urn:microsoft.com/office/officeart/2005/8/layout/vProcess5"/>
    <dgm:cxn modelId="{FA546ADA-7A05-2E49-98BF-91E5B96AE7CA}" type="presParOf" srcId="{59968B09-B4B9-8B43-AB48-25A317B4C4BB}" destId="{9F228FB6-DB43-5846-AEA7-B752EB6F006B}" srcOrd="4" destOrd="0" presId="urn:microsoft.com/office/officeart/2005/8/layout/vProcess5"/>
    <dgm:cxn modelId="{295A5744-43CB-9D44-9381-281D35CC1985}" type="presParOf" srcId="{59968B09-B4B9-8B43-AB48-25A317B4C4BB}" destId="{7BD94153-4856-654D-A0B9-5958175FFD1B}" srcOrd="5" destOrd="0" presId="urn:microsoft.com/office/officeart/2005/8/layout/vProcess5"/>
    <dgm:cxn modelId="{1564E024-2368-A84A-84CD-78D0F4521B34}" type="presParOf" srcId="{59968B09-B4B9-8B43-AB48-25A317B4C4BB}" destId="{05AE3D3D-5552-274D-AB38-EB12B9CA3BB3}" srcOrd="6" destOrd="0" presId="urn:microsoft.com/office/officeart/2005/8/layout/vProcess5"/>
    <dgm:cxn modelId="{18C4CE34-58FF-3143-BEB8-EE7BB6F4EC5E}" type="presParOf" srcId="{59968B09-B4B9-8B43-AB48-25A317B4C4BB}" destId="{2284B373-915A-5E4F-A70D-279B9214889D}" srcOrd="7" destOrd="0" presId="urn:microsoft.com/office/officeart/2005/8/layout/vProcess5"/>
    <dgm:cxn modelId="{3A755A5E-E922-854E-BAA3-9CB49041EB84}" type="presParOf" srcId="{59968B09-B4B9-8B43-AB48-25A317B4C4BB}" destId="{D4388173-5CB7-9D4A-8F96-8BA3A0D55406}" srcOrd="8" destOrd="0" presId="urn:microsoft.com/office/officeart/2005/8/layout/vProcess5"/>
    <dgm:cxn modelId="{8CAB8535-8694-9A40-AE25-B68BE972F660}" type="presParOf" srcId="{59968B09-B4B9-8B43-AB48-25A317B4C4BB}" destId="{5C4874FC-2432-554D-BB5D-F667A7A370EE}" srcOrd="9" destOrd="0" presId="urn:microsoft.com/office/officeart/2005/8/layout/vProcess5"/>
    <dgm:cxn modelId="{44F1A2FF-6D53-CD48-B0EA-C67584DA0EB5}" type="presParOf" srcId="{59968B09-B4B9-8B43-AB48-25A317B4C4BB}" destId="{45CA4515-B88A-2B4B-BECF-C8EA388C96EF}" srcOrd="10" destOrd="0" presId="urn:microsoft.com/office/officeart/2005/8/layout/vProcess5"/>
    <dgm:cxn modelId="{D8687F7A-0A51-7344-8EBD-ED838F2A5A91}" type="presParOf" srcId="{59968B09-B4B9-8B43-AB48-25A317B4C4BB}" destId="{FDA94820-78A3-1541-832C-0B9868AD07CB}"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0BDAA8-F16B-46CF-A781-CE086562A416}"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78EBFE34-9868-4A38-B605-98595AC2D230}">
      <dgm:prSet/>
      <dgm:spPr/>
      <dgm:t>
        <a:bodyPr/>
        <a:lstStyle/>
        <a:p>
          <a:r>
            <a:rPr kumimoji="1" lang="ja-JP"/>
            <a:t>横浜駅までに乗り換えが必要で、</a:t>
          </a:r>
          <a:endParaRPr lang="en-US"/>
        </a:p>
      </dgm:t>
    </dgm:pt>
    <dgm:pt modelId="{A2F3F164-8010-4101-84EB-69352F451A6D}" type="parTrans" cxnId="{40C64A4D-D485-486B-BA8B-2C6A5EACA11E}">
      <dgm:prSet/>
      <dgm:spPr/>
      <dgm:t>
        <a:bodyPr/>
        <a:lstStyle/>
        <a:p>
          <a:endParaRPr lang="en-US"/>
        </a:p>
      </dgm:t>
    </dgm:pt>
    <dgm:pt modelId="{946D4F51-9F2E-4FF2-B1B8-225542F943C3}" type="sibTrans" cxnId="{40C64A4D-D485-486B-BA8B-2C6A5EACA11E}">
      <dgm:prSet/>
      <dgm:spPr/>
      <dgm:t>
        <a:bodyPr/>
        <a:lstStyle/>
        <a:p>
          <a:endParaRPr lang="en-US"/>
        </a:p>
      </dgm:t>
    </dgm:pt>
    <dgm:pt modelId="{0625C2B3-6E2A-4C67-B69D-49B6AF3F6F4B}">
      <dgm:prSet/>
      <dgm:spPr/>
      <dgm:t>
        <a:bodyPr/>
        <a:lstStyle/>
        <a:p>
          <a:r>
            <a:rPr kumimoji="1" lang="ja-JP"/>
            <a:t>町田駅の下位互換なのでNOTHINGでお願いします。</a:t>
          </a:r>
          <a:endParaRPr lang="en-US"/>
        </a:p>
      </dgm:t>
    </dgm:pt>
    <dgm:pt modelId="{C06FC047-D974-4C7A-8965-85B1D4B346A6}" type="parTrans" cxnId="{46A851BC-EC08-463E-A624-5A78DBF6CC88}">
      <dgm:prSet/>
      <dgm:spPr/>
      <dgm:t>
        <a:bodyPr/>
        <a:lstStyle/>
        <a:p>
          <a:endParaRPr lang="en-US"/>
        </a:p>
      </dgm:t>
    </dgm:pt>
    <dgm:pt modelId="{1B2265F7-5021-47A0-865F-C139EF81138D}" type="sibTrans" cxnId="{46A851BC-EC08-463E-A624-5A78DBF6CC88}">
      <dgm:prSet/>
      <dgm:spPr/>
      <dgm:t>
        <a:bodyPr/>
        <a:lstStyle/>
        <a:p>
          <a:endParaRPr lang="en-US"/>
        </a:p>
      </dgm:t>
    </dgm:pt>
    <dgm:pt modelId="{3E7AE127-192D-8A46-89CD-949A4C78EC6A}" type="pres">
      <dgm:prSet presAssocID="{890BDAA8-F16B-46CF-A781-CE086562A416}" presName="hierChild1" presStyleCnt="0">
        <dgm:presLayoutVars>
          <dgm:chPref val="1"/>
          <dgm:dir/>
          <dgm:animOne val="branch"/>
          <dgm:animLvl val="lvl"/>
          <dgm:resizeHandles/>
        </dgm:presLayoutVars>
      </dgm:prSet>
      <dgm:spPr/>
      <dgm:t>
        <a:bodyPr/>
        <a:lstStyle/>
        <a:p>
          <a:endParaRPr kumimoji="1" lang="ja-JP" altLang="en-US"/>
        </a:p>
      </dgm:t>
    </dgm:pt>
    <dgm:pt modelId="{965898CC-5C84-9844-9F72-5DA96157157D}" type="pres">
      <dgm:prSet presAssocID="{78EBFE34-9868-4A38-B605-98595AC2D230}" presName="hierRoot1" presStyleCnt="0"/>
      <dgm:spPr/>
    </dgm:pt>
    <dgm:pt modelId="{AE80CA1E-1A48-7A4F-AB73-C425CC7C6374}" type="pres">
      <dgm:prSet presAssocID="{78EBFE34-9868-4A38-B605-98595AC2D230}" presName="composite" presStyleCnt="0"/>
      <dgm:spPr/>
    </dgm:pt>
    <dgm:pt modelId="{428B86ED-F72D-DD40-A2F4-A79C87D516B9}" type="pres">
      <dgm:prSet presAssocID="{78EBFE34-9868-4A38-B605-98595AC2D230}" presName="background" presStyleLbl="node0" presStyleIdx="0" presStyleCnt="2"/>
      <dgm:spPr/>
    </dgm:pt>
    <dgm:pt modelId="{A6A54497-6D53-D947-98CD-47A5AB6C0905}" type="pres">
      <dgm:prSet presAssocID="{78EBFE34-9868-4A38-B605-98595AC2D230}" presName="text" presStyleLbl="fgAcc0" presStyleIdx="0" presStyleCnt="2">
        <dgm:presLayoutVars>
          <dgm:chPref val="3"/>
        </dgm:presLayoutVars>
      </dgm:prSet>
      <dgm:spPr/>
      <dgm:t>
        <a:bodyPr/>
        <a:lstStyle/>
        <a:p>
          <a:endParaRPr kumimoji="1" lang="ja-JP" altLang="en-US"/>
        </a:p>
      </dgm:t>
    </dgm:pt>
    <dgm:pt modelId="{AD879705-53F9-8042-9D51-8CA4017AE5B2}" type="pres">
      <dgm:prSet presAssocID="{78EBFE34-9868-4A38-B605-98595AC2D230}" presName="hierChild2" presStyleCnt="0"/>
      <dgm:spPr/>
    </dgm:pt>
    <dgm:pt modelId="{F25B8BB9-10F5-4844-847B-04D65E601AEB}" type="pres">
      <dgm:prSet presAssocID="{0625C2B3-6E2A-4C67-B69D-49B6AF3F6F4B}" presName="hierRoot1" presStyleCnt="0"/>
      <dgm:spPr/>
    </dgm:pt>
    <dgm:pt modelId="{275560D6-4684-D64B-8786-AB4928BDB1DA}" type="pres">
      <dgm:prSet presAssocID="{0625C2B3-6E2A-4C67-B69D-49B6AF3F6F4B}" presName="composite" presStyleCnt="0"/>
      <dgm:spPr/>
    </dgm:pt>
    <dgm:pt modelId="{3421C38A-BA1F-A445-96AD-26AC069B4DB0}" type="pres">
      <dgm:prSet presAssocID="{0625C2B3-6E2A-4C67-B69D-49B6AF3F6F4B}" presName="background" presStyleLbl="node0" presStyleIdx="1" presStyleCnt="2"/>
      <dgm:spPr/>
    </dgm:pt>
    <dgm:pt modelId="{E546A566-15F4-4242-A645-5AA3C230A35B}" type="pres">
      <dgm:prSet presAssocID="{0625C2B3-6E2A-4C67-B69D-49B6AF3F6F4B}" presName="text" presStyleLbl="fgAcc0" presStyleIdx="1" presStyleCnt="2">
        <dgm:presLayoutVars>
          <dgm:chPref val="3"/>
        </dgm:presLayoutVars>
      </dgm:prSet>
      <dgm:spPr/>
      <dgm:t>
        <a:bodyPr/>
        <a:lstStyle/>
        <a:p>
          <a:endParaRPr kumimoji="1" lang="ja-JP" altLang="en-US"/>
        </a:p>
      </dgm:t>
    </dgm:pt>
    <dgm:pt modelId="{FFFFE8BE-DF0F-9B46-980E-6266B725077E}" type="pres">
      <dgm:prSet presAssocID="{0625C2B3-6E2A-4C67-B69D-49B6AF3F6F4B}" presName="hierChild2" presStyleCnt="0"/>
      <dgm:spPr/>
    </dgm:pt>
  </dgm:ptLst>
  <dgm:cxnLst>
    <dgm:cxn modelId="{5B343F45-8FD6-4847-A6FF-FD56A925A320}" type="presOf" srcId="{78EBFE34-9868-4A38-B605-98595AC2D230}" destId="{A6A54497-6D53-D947-98CD-47A5AB6C0905}" srcOrd="0" destOrd="0" presId="urn:microsoft.com/office/officeart/2005/8/layout/hierarchy1"/>
    <dgm:cxn modelId="{1849A951-3E28-D94D-B4E1-7A733A8D1F3E}" type="presOf" srcId="{0625C2B3-6E2A-4C67-B69D-49B6AF3F6F4B}" destId="{E546A566-15F4-4242-A645-5AA3C230A35B}" srcOrd="0" destOrd="0" presId="urn:microsoft.com/office/officeart/2005/8/layout/hierarchy1"/>
    <dgm:cxn modelId="{46A851BC-EC08-463E-A624-5A78DBF6CC88}" srcId="{890BDAA8-F16B-46CF-A781-CE086562A416}" destId="{0625C2B3-6E2A-4C67-B69D-49B6AF3F6F4B}" srcOrd="1" destOrd="0" parTransId="{C06FC047-D974-4C7A-8965-85B1D4B346A6}" sibTransId="{1B2265F7-5021-47A0-865F-C139EF81138D}"/>
    <dgm:cxn modelId="{B0684D53-6FA4-F246-900E-A8D3D62FC96E}" type="presOf" srcId="{890BDAA8-F16B-46CF-A781-CE086562A416}" destId="{3E7AE127-192D-8A46-89CD-949A4C78EC6A}" srcOrd="0" destOrd="0" presId="urn:microsoft.com/office/officeart/2005/8/layout/hierarchy1"/>
    <dgm:cxn modelId="{40C64A4D-D485-486B-BA8B-2C6A5EACA11E}" srcId="{890BDAA8-F16B-46CF-A781-CE086562A416}" destId="{78EBFE34-9868-4A38-B605-98595AC2D230}" srcOrd="0" destOrd="0" parTransId="{A2F3F164-8010-4101-84EB-69352F451A6D}" sibTransId="{946D4F51-9F2E-4FF2-B1B8-225542F943C3}"/>
    <dgm:cxn modelId="{78F75ACE-8204-9C4D-989D-1DB593657A50}" type="presParOf" srcId="{3E7AE127-192D-8A46-89CD-949A4C78EC6A}" destId="{965898CC-5C84-9844-9F72-5DA96157157D}" srcOrd="0" destOrd="0" presId="urn:microsoft.com/office/officeart/2005/8/layout/hierarchy1"/>
    <dgm:cxn modelId="{E3C44F0C-38C7-6240-ADC2-3BE672EDA147}" type="presParOf" srcId="{965898CC-5C84-9844-9F72-5DA96157157D}" destId="{AE80CA1E-1A48-7A4F-AB73-C425CC7C6374}" srcOrd="0" destOrd="0" presId="urn:microsoft.com/office/officeart/2005/8/layout/hierarchy1"/>
    <dgm:cxn modelId="{BAC39780-D593-E546-B16D-32FB95DC809E}" type="presParOf" srcId="{AE80CA1E-1A48-7A4F-AB73-C425CC7C6374}" destId="{428B86ED-F72D-DD40-A2F4-A79C87D516B9}" srcOrd="0" destOrd="0" presId="urn:microsoft.com/office/officeart/2005/8/layout/hierarchy1"/>
    <dgm:cxn modelId="{DA951DA7-5E66-1A4F-B4F8-39F303AFFEEA}" type="presParOf" srcId="{AE80CA1E-1A48-7A4F-AB73-C425CC7C6374}" destId="{A6A54497-6D53-D947-98CD-47A5AB6C0905}" srcOrd="1" destOrd="0" presId="urn:microsoft.com/office/officeart/2005/8/layout/hierarchy1"/>
    <dgm:cxn modelId="{B2CC6663-D71B-7E47-B1CC-FD2C9F3135B7}" type="presParOf" srcId="{965898CC-5C84-9844-9F72-5DA96157157D}" destId="{AD879705-53F9-8042-9D51-8CA4017AE5B2}" srcOrd="1" destOrd="0" presId="urn:microsoft.com/office/officeart/2005/8/layout/hierarchy1"/>
    <dgm:cxn modelId="{D2758051-FB60-2541-B916-76B1093C238F}" type="presParOf" srcId="{3E7AE127-192D-8A46-89CD-949A4C78EC6A}" destId="{F25B8BB9-10F5-4844-847B-04D65E601AEB}" srcOrd="1" destOrd="0" presId="urn:microsoft.com/office/officeart/2005/8/layout/hierarchy1"/>
    <dgm:cxn modelId="{7D5F4B20-046D-7D49-B9E1-2DAD34D3609B}" type="presParOf" srcId="{F25B8BB9-10F5-4844-847B-04D65E601AEB}" destId="{275560D6-4684-D64B-8786-AB4928BDB1DA}" srcOrd="0" destOrd="0" presId="urn:microsoft.com/office/officeart/2005/8/layout/hierarchy1"/>
    <dgm:cxn modelId="{0C808E03-E7E9-8840-9AE7-626FD307C7A1}" type="presParOf" srcId="{275560D6-4684-D64B-8786-AB4928BDB1DA}" destId="{3421C38A-BA1F-A445-96AD-26AC069B4DB0}" srcOrd="0" destOrd="0" presId="urn:microsoft.com/office/officeart/2005/8/layout/hierarchy1"/>
    <dgm:cxn modelId="{736556EF-36F6-224E-9C09-E3C2685EF73C}" type="presParOf" srcId="{275560D6-4684-D64B-8786-AB4928BDB1DA}" destId="{E546A566-15F4-4242-A645-5AA3C230A35B}" srcOrd="1" destOrd="0" presId="urn:microsoft.com/office/officeart/2005/8/layout/hierarchy1"/>
    <dgm:cxn modelId="{F83084A0-5757-534E-8C5D-6CCD2E7630E9}" type="presParOf" srcId="{F25B8BB9-10F5-4844-847B-04D65E601AEB}" destId="{FFFFE8BE-DF0F-9B46-980E-6266B725077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05:34:19.515"/>
    </inkml:context>
    <inkml:brush xml:id="br0">
      <inkml:brushProperty name="width" value="0.05" units="cm"/>
      <inkml:brushProperty name="height" value="0.05" units="cm"/>
    </inkml:brush>
  </inkml:definitions>
  <inkml:trace contextRef="#ctx0" brushRef="#br0">1 1 24575,'58'0'0,"0"0"0,37 0 0,-17 0 0,-7 0 0,5 0 0,3 0 0,2 0 0,4 0 0,4 0 0,-7 0 0,13 0 0,-9 0 0,3 0 0,-2 0 0,-1 0 0,0 0 0,6 0 0,-10 0 0,3 0 0,-5 0 0,-5 0 0,5 0 0,-1 0 0,2 0 0,0 0 0,4 0 0,-10 0 0,10 0 0,-4 0 0,-6 0 0,9 0 0,-14 0 0,9 0 0,-5 0 0,-5 0 0,-7 0 0,-2 0 0,-4 0 0,6 0 0,-1 0 0,1 0 0,0 0 0,5 0 0,-4 0 0,4 0 0,0 0 0,-4 0 0,10 0 0,-4 0 0,5 0 0,5 0 0,2 0 0,0 0 0,4 0 0,1 0 0,7 0-748,0 0 748,-38 0 0,-1 0 0,42 0 0,-42 0 0,1 0 0,0 0 0,0 0 0,1 0 0,0 0 0,0 0 0,1 0 0,6 0 0,0 0 0,-9 0 0,0 0 0,9 0 0,2 0 0,-1 0 0,0 0 0,-1 0 0,1 0 0,5 0 0,1 0 0,-7 0 0,-1 0 0,5 0 0,0 0-615,1 0 0,0 0 615,0 0 0,1 0 0,2 0 0,-1 0 0,-5 0 0,0 0 0,8 0 0,0 0 0,-7 0 0,1 0 0,8 0 0,2 0 0,-3 0 0,0 0 0,0 0 0,1 0 0,2 0 0,0 0 0,-3 0 0,0 0 0,-3 0 0,0 0 0,0 0 0,-1 0 0,2 0 0,-2 0 0,-7 0 0,0 0 0,1 0 0,-1 0-310,-7 0 0,-1 0 310,1 0 0,-1 0 0,-2 0 0,0 0 0,2 0 0,-1 0 0,41 0 0,-3 0 0,-13 0 0,-5 0 0,-5 0 678,-8 0-678,-11 0 1234,-2 0-1234,-10 0 686,-1 0-686,-1 0 0,-10 0 0,4 0 0,-5 0 0,-6 0 0,-1 0 0,-6 0 0,0 0 0,1 0 0,-1 0 0,0 0 0,1 0 0,-1 0 0,6 0 0,1 0 0,6 0 0,-1 0 0,6 0 0,2 0 0,5 0 0,-5 0 0,3 0 0,-9 0 0,10 0 0,1 0 0,-4 0 0,8 0 0,-10 0 0,6 0 0,0 0 0,0 0 0,-5 0 0,-2 0 0,-5 0 0,-1 0 0,1 0 0,0 0 0,-6 0 0,4 0 0,-9 0 0,4 0 0,0 0 0,-5 0 0,5 0 0,-6 0 0,1 0 0,-1 0 0,0 0 0,1 0 0,5 0 0,-5 0 0,5 0 0,0 0 0,-4 0 0,9 0 0,-4 0 0,6 0 0,-1 0 0,1 0 0,0 0 0,5 0 0,-4 0 0,10 0 0,-10 0 0,9 0 0,-3 0 0,5 0 0,5 0 0,-3 0 0,3 0 0,-5 0 0,0 0 0,-5 0 0,3 0 0,-9 0 0,10 0 0,-4 0 0,-1 0 0,-1 0 0,-5 0 0,0 0 0,-6 0 0,4 0 0,-4 0 0,0 0 0,-1 0 0,0 0 0,1 0 0,6 0 0,0 0 0,-1 0 0,6 0 0,2 0 0,5 0 0,0 0 0,0 0 0,0 0 0,5 0 0,2 0 0,11 0 0,1 0 0,6 0 0,-6 0 0,10 0 0,-3 0 0,6 0 0,3 0 0,-9 0 0,10 0 0,-5 0 0,6 0 0,-11 0 0,9 0 0,-9 0 0,5 0 0,5 0 0,-16 0 0,9 0 0,-10 0 0,1 0 0,-3 0 0,-4 0 0,-6 0 0,-2 0 0,1 0 0,-5 0 0,4 0 0,1 0 0,-10 0 0,13 0 0,-18 0 0,7 0 0,-10 0 0,0 0 0,-6 0 0,4 0 0,-9 0 0,4 0 0,-6 0 0,1 0 0,-1 0 0,0 0 0,1 0 0,-1 0 0,0 0 0,1 0 0,-1 0 0,0 0 0,1 0 0,-1 0 0,0 0 0,1 0 0,-1 0 0,0 0 0,1 0 0,-1 0 0,0 0 0,6 0 0,-4 0 0,9 0 0,-4 0 0,6 0 0,0 0 0,-6 0 0,4 0 0,-4 0 0,0 0 0,5 0 0,-5 0 0,0 0 0,4 0 0,-9 0 0,4 0 0,-6 0 0,6 0 0,1 0 0,0 0 0,5 0 0,-11 0 0,5 0 0,0 0 0,-4 0 0,9 0 0,-4 0 0,0 0 0,5 0 0,-5 0 0,6 0 0,-1 0 0,-5 0 0,5 0 0,-5 0 0,6 0 0,-1 0 0,1 0 0,0 0 0,-1 0 0,6 0 0,-3 0 0,-3 0 0,-1 0 0,-3 0 0,-1 0 0,-1 0 0,-6 0 0,0 0 0,1 0 0,-1 0 0,0 0 0,1 0 0,-1 0 0,0 0 0,1 0 0,-1 0 0,0 0 0,1 0 0,-6 0 0,4 0 0,-5 0 0,7 0 0,-6 0 0,-2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05:45:36.530"/>
    </inkml:context>
    <inkml:brush xml:id="br0">
      <inkml:brushProperty name="width" value="0.05" units="cm"/>
      <inkml:brushProperty name="height" value="0.05" units="cm"/>
      <inkml:brushProperty name="color" value="#E71224"/>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05:46:06.147"/>
    </inkml:context>
    <inkml:brush xml:id="br0">
      <inkml:brushProperty name="width" value="0.05" units="cm"/>
      <inkml:brushProperty name="height" value="0.05" units="cm"/>
      <inkml:brushProperty name="color" value="#E71224"/>
    </inkml:brush>
  </inkml:definitions>
  <inkml:trace contextRef="#ctx0" brushRef="#br0">4366 2288 20408,'-65'-3'0,"-7"-3"128,-8-3 1,-2 1-1,2-2 1,1 0 43,-5 1 0,1-3-225,-7 2 1,-8 2-732,48 5 1,0 1 0,0 0 0,0 1 751,-1 1 0,-1 0 0,-3-1 1,0-1 26,-2 1 1,-1 0 0,-2 0 0,-1 0-91,3 0 1,-1 2-1,1-1 1,0 0 80,1 0 0,-1 0 1,-1-2-1,-1 0-53,1 0 0,1 0 1,-3-1-1,1-1 107,1 1 0,1-1 0,0 0 0,2 1-46,1-1 1,0 1 0,-2-1 0,0 0 67,-1-1 0,1 0 1,0 1-1,1 0-53,1 0 0,0-1 0,0-1 0,1 0 70,1 1 0,1-1 0,-2-1 0,1 0 26,2 0 0,-1 0 0,2-1 0,0 1-35,-48-7 0,48 6 0,1-2 60,-39-9 1,4-2 5,3-3 1,9-2-49,9-5 1,2-6-45,6-6 1,9 2-137,15-2 0,8 2-8,13-2 1,5-2 14,7-3 0,8-2 802,7-8 1,13 2-725,5 4 1,16-1 44,6 5 1,5-5 247,3-4 0,7 0-196,7 0 1,6 5-425,-39 28 0,1 0 0,5 0 0,1 0 319,2-2 1,2-1 0,3-1-1,0 0 3,4 0 1,1-1 0,1 1 0,1 1-9,1 3 0,0 0 1,6 1-1,2 0-658,4 1 0,0 1 1,1-1-1,1 0 672,0-1 1,1 1 0,2 1 0,0 1-6,0 0 0,0 0 0,4 2 0,1 1 2,1 1 1,0 1-1,0 3 1,1 0 25,-2 1 1,1 1-1,5 0 1,0 0-21,-2-1 0,1 1 0,-28 3 1,0 1-1,0-1 12,32-2 0,0-1 1,0 2-1,-1 0-734,0 0 0,0 0 0,-1 1 0,1 1 736,-31 2 1,1 0-1,0 0 1,31-1-1,0 1-6,-29 1 0,1 0 0,-1 0 0,26-1 0,0 0 0,-29 3 0,1-1 0,0 1 0,28-1 0,0 0 1,-29 2 0,0 0 0,0 0 0,32 1 0,-1-1-425,1 1 0,0 1 0,-5 1 0,-1 1 454,-2 1 0,0 2 1,1-1-1,-1 1 4,-3 0 0,-1 1 0,2 0 1,-1 1-132,-2 1 1,-2-1 0,-3 1 0,0 0 117,0 0 1,-2-1-1,-3 2 1,-1-1-94,2 0 1,-1-1 0,-5 2 0,-1 0 137,4 0 1,0 2 0,-7-2 0,-1 1-107,-1 1 0,-1 0 0,1 0 1,-2 1 24,-2 1 1,-2 1-1,-3 0 1,-1 1 407,-1 1 0,0 0 1,-4-2-1,-1 0-375,1 0 1,-2-1-1,40 15 1001,-9-2 1,-2 1-857,2 0 0,-15 0-39,-9 2 1,-8 4 1202,-9 4 1,1 0-1288,1-1 1,-4-5 1015,-8 1 1,-6-4-1035,-8-1 1,-6 3 656,-6 1 0,-7 2-795,-5 1 0,-9 2 482,-5 0 1,-10 1-468,-7-4 0,0-1 77,-2-1 0,-4-2 0,-1 3 0,-14 2 37,-10 2 1,-1 3-565,-1-3 0,-4 0 571,-6-2 1,-4-1-9,40-18 0,0-1 0,0 1 1,-1-2 79,-46 14-1,46-15 1,0 1-85,-1-1 1,-2 0-1,-5 2 1,0 0 59,0 1 0,-1 0 0,-1-1 1,-1-1-490,3 1 1,0-1-1,-1-1 1,-1-1 449,-2-1 0,-2 0 1,-2 0-1,-1 0 4,1-2 1,1 1 0,-3 1 0,1-2 5,2-1 1,1-1-1,0 2 1,-1 0 0,-5 0 1,0-1-1,0 0 1,1 0 0,-2 1 0,-1 0 1,-2-2-1,0 0-613,5 2 0,0-1 1,-5 1-1,0-1 409,0 0 0,0 1 0,-1 0 0,-1-1 69,0-2 0,0 0 0,1 1 1,1 0 52,-3-2 0,1 0 0,2 1 0,-1-1-5,-4 0 1,-1 0 0,1 0-1,0 1 33,0-3 1,-1 1 0,0 1 0,0 0-3,5-1 0,0 0 1,-5 0-1,-1 0 8,3 0 0,-1 0 1,-4-1-1,1 0 4,3 0 1,0 1 0,-1-2 0,0 0 51,2-1 1,1 0 0,-1 0 0,0 0-56,-4 1 0,0-1 1,3 1-1,1 1 36,-4-2 1,1 0 0,4 0 0,0 0-25,-2-1 1,0 0-1,2-1 1,0 1 4,-1-1 0,-1 0 1,-2 0-1,1 0 13,5 0 1,0 0-1,-4-1 1,1 1 0,6-1 0,1 0 1,-2-1-1,0-1-15,1-2 0,1 0 1,3 0-1,0-1-368,0-1 1,0 0-1,4-2 1,0 0 371,4 0 1,1-1-1,-1-1 1,-1 0-65,1-2 0,1-1 1,7 1-1,1-1 29,0-4 1,0 0-1,1 1 1,1-1 69,0-2 1,1-1 0,-40-17 481,13-3 0,5 3-425,4-3 1,5-4 169,6-8 0,13-3 730,12-6 1,9 4-948,6 6 1,4-3-172,5-2 1,2-5 128,6-5 0,7 10-68,7 0 0,7 1-54,4-6 1,16-4-185,14-5 0,5 8 375,11 3 1,1 0-196,-36 29 1,1 0 0,4-1 0,2 0 91,5 0 1,1 0-1,-1 2 1,1 2 2,1 0 1,1 1 0,0 1-1,0 2-17,3-2 0,3 2 0,3-2 1,2 1 31,2-3 0,0 1 0,1 2 0,2 3-352,0 0 1,1 3-1,0 1 1,1 2 345,3 0 1,0 1 0,1 1-1,1 1-4,7-1 1,0 1 0,-5 2-1,0-1-22,6 0 1,0 0-1,-1 1 1,0 1-69,4 0 0,1 1 1,-1 0-1,1 0 65,6 2 0,-1 0 0,-5 1 0,0 1-719,5 2 1,0-1 0,-2 1-1,-1 0 725,5 1 1,1 2-1,-3-2 1,0 1-2,-27 1 1,1 0 0,-2 0 0,26 0 0,0 0 44,5 0 0,0 0 0,-5 1 1,0 1-16,5 0 1,0 1 0,-1 1 0,1 2 73,1-1 1,0 2 0,-4-1 0,-1 2-46,-1 0 0,0 1 0,1-2 0,-1 2 44,-1 0 0,0 1 0,3-1 0,0 2-67,-2 0 0,0 2 1,-2-2-1,0 0 5,-4 1 1,0 0-1,1-1 1,0 1-272,-2 0 0,-1 0 0,3 0 0,-1 0 268,-3 1 0,-1 1 0,0 0 0,-1 0-32,-3-2 0,0 2 1,-3 2-1,0 1 12,3 1 0,-1 0 0,-4 1 0,-1-1-8,-1-1 1,-1-1 0,0 1 0,-1-1-35,-7 0 0,0-1 1,3 0-1,-2 0 31,-2 2 0,-2 0 0,-4-1 0,0 0 228,-2 1 1,-1 0-1,-1 2 1,-2 1-208,42 20 0,-8 3 1172,-11 2 0,-4-2-1181,-6-2 1,0-2 13,-5-3 1,-12 3-53,-14 4 1,-6 0 1099,-8 3 0,-2-6-1115,-8-1 1,-1-4 832,-6-1 1,-4 1-813,-3-2 0,-7 3 653,-5 3 1,-8-3-546,-4 2 1,-11-2-72,-5-2 0,-11-2 184,-4-4 0,1 1-55,6 0 1,-9 2-40,-3 0 0,-4 2-182,-4-2 1,-2 3 210,3-3 1,-14 1-84,-2-3 1,-4 1-27,3-7 0,42-10 1,-1-2-9,-2 0 1,-1 0 0,-4 1 0,0 0 18,1-1 1,0 2-1,-1 0 1,0 1-479,0-1 1,-1 0 0,-2 1 0,0 0 465,-2 0 0,0 1 0,-6-1 1,-1 0-4,4 1 0,-1-1 0,0-1 0,0-1 4,0 1 1,0-2 0,2 0 0,-1 0 7,-5-2 0,-1 1 1,-2 0-1,1 1-49,3-2 0,-1 1 0,-5-1 1,0 0 28,6 1 0,1-1 0,-5 1 0,0-1-9,-1 2 0,0 0 1,3-2-1,1 1-551,-4-1 0,0 1 1,2-1-1,1 0 572,-3 1 1,0-1 0,0 1 0,0-1 0,-2-1 1,1 0-1,0 0 1,1 0 1,1 0 1,0 0-1,-2 0 1,-1-1-3,2-1 1,0 0 0,-3 0-1,0 1 2,-2-1 0,1 0 0,3-1 1,0 0-7,-4 0 0,0 0 0,4-1 0,0 1 1,-5 0 1,0-1-1,3 0 1,0 0-17,-6 1 1,1 0-1,4-1 1,1-1 15,-2-1 1,0 1 0,-1 0 0,0 0-18,1 0 1,0-1-1,-4 0 1,0 0-7,3 0 1,0 1 0,0-2 0,0-1-3,4 2 1,-1-1 0,-2-1 0,0 0-21,1 1 1,0-2-1,1 1 1,-1 0-7,-1-1 1,0-1 0,8 1-1,1-2-10,-5 0 0,1-1 0,5-1 0,0 0-73,-1-1 0,-1 0 0,-1-2 1,1-2-474,2 0 0,1-1 1,1 0-1,1-1 471,2-2 1,1-1-1,3 0 1,1-1-654,-1-2 0,1-2 782,0-1 0,0-1 0,-1-3 0,1 0 0,0-3 0,0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05:46:10.691"/>
    </inkml:context>
    <inkml:brush xml:id="br0">
      <inkml:brushProperty name="width" value="0.05" units="cm"/>
      <inkml:brushProperty name="height" value="0.05" units="cm"/>
      <inkml:brushProperty name="color" value="#E71224"/>
    </inkml:brush>
  </inkml:definitions>
  <inkml:trace contextRef="#ctx0" brushRef="#br0">115 46 20235,'-20'5'-101,"3"-2"0,0 0 0,3-1 657,1 0 1,2-1 173,4-1-28,-1 0 174,4 0-697,0 0 1,4-1 690,0-2-582,4-1 0,-1-1 144,2 0 0,2 3 358,-2 0-443,2-3 1,0 5-74,1-3 0,0 2 0,-1 1 0,1 0 30,0 0 1,2 0-70,0 0 1,5 0-27,0 0 0,1 0 12,4 0 1,-2 0-146,3 0 1,-1 0-17,3 0 0,3 1-172,2 2 0,6-2 67,1 4 1,4 0-160,5 3 0,-4 0 106,3-1 1,-4 1 65,-3 0 1,-1-1 0,-3 2-205,1 1 214,0-5 1,0 8-1,2-6 5,3-1 65,-2 5 1,4-6 0,-6 5-8,-3-1 1,-7-2 25,-1 1-55,0 3 1,-4-2-32,1 4 1,2-3 0,-1 2 71,1-1-114,-2 3 0,1-6 0,-3 2 73,-1-1-80,-5 2 0,1-5 0,-4 1-176,-3-3 208,-3-1 55,0-3 451,-3 0-452,-6 0-307,4 0 219,-8 0-496,5 0 0,-2 0-173,-1 0 1,3 0-449,0 0 1,2-1 306,-2-2 880,4 2 0,-10-6 0,3 3 0</inkml:trace>
  <inkml:trace contextRef="#ctx0" brushRef="#br0" timeOffset="1124">1171 1 20252,'-8'0'120,"0"0"0,1 0 1025,-1 0-488,0 0 120,4 0-414,1 0 1372,3 0-1443,7 0 0,-2 0 121,5 0 0,-2 2 49,0 1-264,0 3 0,-1-2 1,1 4 8,0-1 0,-1 2-150,1 1 1,0-2 58,3 3 1,-3 0-120,2 2-71,-1 2 0,1-2 1,1 2-180,1 1 217,-3 1 0,5-2 0,-3 1-17,1 2 1,-2-2-200,3 2 179,-4-2 0,2 0 1,-4-2-189,-2-1 236,2 1 0,-4-3 131,2 2 0,-1-2 61,-4-3-172,0-1 0,1-2-53,1-3 38,-1-1 1947,2-1-2060,-9 0 146,4 0 1,-6 0 14,6 0-28,1 0 0,-6 1-9,2 1 1,-2 0-39,0 3 0,-1-2-4,0 2 0,-4 0 48,-3 3-2,0-1 1,-10 1 0,1 0 174,-2 3 0,-3-2-107,-4 4 1,1-3 182,-1 3 1,3-4 115,2 1-328,1-1 0,9-2 0,2 0 5,5-2 0,5 0 54,1-3-323,3-1 0,2 2-1014,6-6 476,0 2 0,5-6 1,2 2-590,2-2 1,1-3 1356,2 0 0,1-4 0,4 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05:46:29.792"/>
    </inkml:context>
    <inkml:brush xml:id="br0">
      <inkml:brushProperty name="width" value="0.05" units="cm"/>
      <inkml:brushProperty name="height" value="0.05" units="cm"/>
      <inkml:brushProperty name="color" value="#E71224"/>
    </inkml:brush>
  </inkml:definitions>
  <inkml:trace contextRef="#ctx0" brushRef="#br0">44 79 24695,'7'0'293,"0"0"1,3 1-369,-1 1 0,1 1-38,0 2 1,-1 4 29,3-2 0,-1 2 0,1 1-41,0 2 51,0-2 1,-1 3-189,-1-4 0,0 1 73,0-3 0,-1 0-163,-1 0 0,-4-2 106,1 0 1,-3-3-1121,3 0 719,-3-1 1,0-1 645,-4 0 0,-5-3 0,-4-1 0</inkml:trace>
  <inkml:trace contextRef="#ctx0" brushRef="#br0" timeOffset="268">1 415 20324,'0'7'0,"0"0"0,1 0 391,1 1 0,0-1 1,2-1 249,2-1 21,0 1 1,1-2-251,1 3 0,-1-2-181,0 0 0,3-3-285,2 3 1,-1 0 104,1 2 1,0-2-121,2 0 0,1-1 100,-1 3 0,3 0-1779,3-2 1748,0-2 0,8-3 0,1 0 0</inkml:trace>
  <inkml:trace contextRef="#ctx0" brushRef="#br0" timeOffset="1277">1002 0 20210,'-7'0'28,"2"0"463,0 0 705,4 0-513,-5 0-347,2 0-134,0 0-6,0 0 0,4 3-76,-3-1 1,2 4 36,-1-2 1,1 3 2,1 0 1,0 3 41,0 2 0,0 5-26,0 2 1,0 5-102,0 2 1,0 5 102,0 2 0,0 6-329,0 4 1,0 0 109,0 2 1,0-2-437,0-2 1,1-6-38,1-7 0,2-8-233,4-5 0,1-8 93,1 0 1,-3-5-1012,-2 1 1665,-1-3 0,3 4 0,1 0 0</inkml:trace>
  <inkml:trace contextRef="#ctx0" brushRef="#br0" timeOffset="2160">795 251 20373,'-4'0'759,"-3"-4"264,3 4-298,0-4-223,1 4-267,3 0 1,3-2-99,2 0 0,4-2 55,0 2 1,4-2-110,-1-3 1,4 1 183,1-1 0,3 2-355,-1-5 0,1 0-109,2 0 1,-1 0-80,1 0 0,-2 2 65,-1-1 1,-1 2-45,-4 2 1,-3 2-273,-1 3 134,1-3 366,-6 2 0,1-2-185,-6 6 214,0-2-6,0 5 288,0-5-227,-3 5 1,0-4 78,-2 2 1,-1-1-199,1 2 0,-1-1 85,-2 4 1,-1-1-143,-1 3 0,0-1 124,0 3 0,0-3-93,-2 3 0,-1-2 14,1 2 1,-2-3-24,0 3 1,0 0 60,-1 2 1,1 1 0,0 2 1,-1-1-30,1 3 1,0 0 21,-1 3 0,4-1 139,-1 0 1,2 1-132,-2-1 0,6-3 327,-1-4-1,4-3 239,0-7-391,3-1 1,3-3 80,2-3 0,1-3-59,2-4 1,0-2-44,1 0 1,2-3-83,3-1 1,4 0 79,1-3 0,-1 2-81,1-2 1,0 2-8,3-2 0,0 2-137,2-5 0,-2 5 40,2-5 1,-2 5-167,0-2 0,-3 3 1,-2-1-137,-2 2 1,1 4 130,-7 1 61,1 3 0,-3 2-169,0 0 192,-3 3 137,-1-1-128,-3 3 371,0 3 1,-1-2 522,-1 2-486,1 1 125,-5-4-244,5 7 0,-2-6-89,3 4 0,0-3 170,0 3-150,-3 0 0,2 3-14,-2 1 1,3-1-9,0 2 1,0 1-93,3 1 1,-2 2 92,1 0 0,2 3-239,1-1 1,0 6 75,0-3 0,2 2-575,0-4 1,1 0 123,1-3 0,1-1-496,0-1 1057,3-1 0,-2-7 0,3-1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05:46:32.909"/>
    </inkml:context>
    <inkml:brush xml:id="br0">
      <inkml:brushProperty name="width" value="0.05" units="cm"/>
      <inkml:brushProperty name="height" value="0.05" units="cm"/>
      <inkml:brushProperty name="color" value="#E71224"/>
    </inkml:brush>
  </inkml:definitions>
  <inkml:trace contextRef="#ctx0" brushRef="#br0">255 100 20241,'0'-4'49,"-1"-1"327,-2 2-217,3-2 0,-4 3 0,4-2 341,-3 1 248,2-3-415,-2 6 0,3-4-55,0 1 0,-1 2 80,-1-1 86,1 1-317,-2 1 109,3 3 0,0 2-50,0 5 1,-2 1 12,-1 3 1,1 4-142,2 4 0,-1 0 29,-1 4 0,1 4-124,-1 3 0,0 4-306,0 3 0,1 2 209,-2 5 1,3-3-436,0-1 1,0-6 287,0-3 0,3-11-604,2-4 0,1-7 339,1-8 0,0-1-530,0-6 1076,1-1 0,-1-6 0,0-1 0</inkml:trace>
  <inkml:trace contextRef="#ctx0" brushRef="#br0" timeOffset="337">26 429 20203,'-8'0'60,"1"0"1,3-1 425,-1-1 0,4-3 171,1-4-342,3 1 1,8-6-52,0 2 1,4-1-47,1-1 1,3-1-120,2 1 1,2-2 70,-1 2 0,1-2-291,-4 4 0,1-2 32,2 0 1,-1 1-359,-2 1 1,-2-1 114,-3 3 0,1-2-142,-1 3 1,0-1 3,1 3 1,-1 3-816,0 2 1285,-3 1 0,0 1 0,-4 0 0</inkml:trace>
  <inkml:trace contextRef="#ctx0" brushRef="#br0" timeOffset="602">362 343 20575,'-7'4'2013,"3"3"-1747,-3-6 0,7 2-161,0-3-62,3 0 0,8-3 0,1-1-33,1 0 31,2-3 0,-1 3 0,0-2-473,0 1 1,1 0 283,-1 2-542,0 1 0,0-1 211,-2 1 0,-2 0 479,-3 2 0,0 0 0,1 0 0</inkml:trace>
  <inkml:trace contextRef="#ctx0" brushRef="#br0" timeOffset="844">469 472 20222,'-2'14'217,"-1"1"0,1-1 1,2 0 373,0-3 0,3 2-78,2-3 1,4 2-68,3-3-434,2 1 0,0-4 0,0 0 317,1-2-576,-1-2 1,0 4 0,1-4-424,-1 0 0,-2 1 202,0-1 18,0 0 1,0-2 0,-1 0 449,-1 0 0,0-3 0,-3-1 0</inkml:trace>
  <inkml:trace contextRef="#ctx0" brushRef="#br0" timeOffset="1087">634 36 20265,'-5'0'2195,"0"0"-1651,3 0-334,-4 0 1,5 1-530,-1 1 1,1 2 220,1 3-1050,0-3 0,3 2 216,2-1 932,1 2 0,2 0 0,-1 0 0</inkml:trace>
  <inkml:trace contextRef="#ctx0" brushRef="#br0" timeOffset="1200">698 14 24512,'10'-7'0,"1"0"0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68516-CC1D-F04A-BBF9-90D5FE4638B3}" type="datetimeFigureOut">
              <a:rPr kumimoji="1" lang="ja-JP" altLang="en-US" smtClean="0"/>
              <a:t>2022/11/18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AB420-155D-8E4B-956A-A04BDAA06597}" type="slidenum">
              <a:rPr kumimoji="1" lang="ja-JP" altLang="en-US" smtClean="0"/>
              <a:t>‹#›</a:t>
            </a:fld>
            <a:endParaRPr kumimoji="1" lang="ja-JP" altLang="en-US"/>
          </a:p>
        </p:txBody>
      </p:sp>
    </p:spTree>
    <p:extLst>
      <p:ext uri="{BB962C8B-B14F-4D97-AF65-F5344CB8AC3E}">
        <p14:creationId xmlns:p14="http://schemas.microsoft.com/office/powerpoint/2010/main" val="59380705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i="0">
                <a:solidFill>
                  <a:srgbClr val="484848"/>
                </a:solidFill>
                <a:effectLst/>
                <a:latin typeface="MS PMincho" panose="02020600040205080304" pitchFamily="18" charset="-128"/>
                <a:ea typeface="MS PMincho" panose="02020600040205080304" pitchFamily="18" charset="-128"/>
              </a:rPr>
              <a:t>渋谷店や新宿店で品切れのものが町田店にはしれっと残っていることがある！</a:t>
            </a:r>
            <a:endParaRPr lang="en-US" altLang="ja-JP" b="1" i="0">
              <a:solidFill>
                <a:srgbClr val="484848"/>
              </a:solidFill>
              <a:effectLst/>
              <a:latin typeface="MS PMincho" panose="02020600040205080304" pitchFamily="18" charset="-128"/>
              <a:ea typeface="MS PMincho" panose="02020600040205080304" pitchFamily="18" charset="-128"/>
            </a:endParaRPr>
          </a:p>
          <a:p>
            <a:r>
              <a:rPr kumimoji="1" lang="ja-JP" altLang="en-US" b="1" i="0">
                <a:solidFill>
                  <a:srgbClr val="484848"/>
                </a:solidFill>
                <a:effectLst/>
                <a:latin typeface="MS PMincho" panose="02020600040205080304" pitchFamily="18" charset="-128"/>
                <a:ea typeface="MS PMincho" panose="02020600040205080304" pitchFamily="18" charset="-128"/>
              </a:rPr>
              <a:t>他人と服が被りたくない人におすすめ</a:t>
            </a:r>
            <a:endParaRPr kumimoji="1" lang="en-US" altLang="ja-JP" b="1" i="0">
              <a:solidFill>
                <a:srgbClr val="484848"/>
              </a:solidFill>
              <a:effectLst/>
              <a:latin typeface="MS PMincho" panose="02020600040205080304" pitchFamily="18" charset="-128"/>
              <a:ea typeface="MS PMincho" panose="02020600040205080304" pitchFamily="18" charset="-128"/>
            </a:endParaRPr>
          </a:p>
          <a:p>
            <a:r>
              <a:rPr lang="ja-JP" altLang="en-US" b="1" i="0">
                <a:solidFill>
                  <a:srgbClr val="484848"/>
                </a:solidFill>
                <a:effectLst/>
                <a:latin typeface="MS PMincho" panose="02020600040205080304" pitchFamily="18" charset="-128"/>
                <a:ea typeface="MS PMincho" panose="02020600040205080304" pitchFamily="18" charset="-128"/>
              </a:rPr>
              <a:t>町田・新宿間は</a:t>
            </a:r>
            <a:r>
              <a:rPr lang="en-US" altLang="ja-JP" b="1" i="0">
                <a:solidFill>
                  <a:srgbClr val="484848"/>
                </a:solidFill>
                <a:effectLst/>
                <a:latin typeface="MS PMincho" panose="02020600040205080304" pitchFamily="18" charset="-128"/>
                <a:ea typeface="MS PMincho" panose="02020600040205080304" pitchFamily="18" charset="-128"/>
              </a:rPr>
              <a:t>35</a:t>
            </a:r>
            <a:r>
              <a:rPr lang="ja-JP" altLang="en-US" b="1" i="0">
                <a:solidFill>
                  <a:srgbClr val="484848"/>
                </a:solidFill>
                <a:effectLst/>
                <a:latin typeface="MS PMincho" panose="02020600040205080304" pitchFamily="18" charset="-128"/>
                <a:ea typeface="MS PMincho" panose="02020600040205080304" pitchFamily="18" charset="-128"/>
              </a:rPr>
              <a:t>分。横浜駅まで</a:t>
            </a:r>
            <a:r>
              <a:rPr lang="en-US" altLang="ja-JP" b="1" i="0">
                <a:solidFill>
                  <a:srgbClr val="484848"/>
                </a:solidFill>
                <a:effectLst/>
                <a:latin typeface="MS PMincho" panose="02020600040205080304" pitchFamily="18" charset="-128"/>
                <a:ea typeface="MS PMincho" panose="02020600040205080304" pitchFamily="18" charset="-128"/>
              </a:rPr>
              <a:t>30</a:t>
            </a:r>
            <a:r>
              <a:rPr lang="ja-JP" altLang="en-US" b="1" i="0">
                <a:solidFill>
                  <a:srgbClr val="484848"/>
                </a:solidFill>
                <a:effectLst/>
                <a:latin typeface="MS PMincho" panose="02020600040205080304" pitchFamily="18" charset="-128"/>
                <a:ea typeface="MS PMincho" panose="02020600040205080304" pitchFamily="18" charset="-128"/>
              </a:rPr>
              <a:t>分。箱根湯本まで</a:t>
            </a:r>
            <a:r>
              <a:rPr lang="en-US" altLang="ja-JP" b="1" i="0">
                <a:solidFill>
                  <a:srgbClr val="484848"/>
                </a:solidFill>
                <a:effectLst/>
                <a:latin typeface="MS PMincho" panose="02020600040205080304" pitchFamily="18" charset="-128"/>
                <a:ea typeface="MS PMincho" panose="02020600040205080304" pitchFamily="18" charset="-128"/>
              </a:rPr>
              <a:t>1</a:t>
            </a:r>
            <a:r>
              <a:rPr lang="ja-JP" altLang="en-US" b="1" i="0">
                <a:solidFill>
                  <a:srgbClr val="484848"/>
                </a:solidFill>
                <a:effectLst/>
                <a:latin typeface="MS PMincho" panose="02020600040205080304" pitchFamily="18" charset="-128"/>
                <a:ea typeface="MS PMincho" panose="02020600040205080304" pitchFamily="18" charset="-128"/>
              </a:rPr>
              <a:t>時間</a:t>
            </a:r>
            <a:r>
              <a:rPr lang="en-US" altLang="ja-JP" b="1" i="0">
                <a:solidFill>
                  <a:srgbClr val="484848"/>
                </a:solidFill>
                <a:effectLst/>
                <a:latin typeface="MS PMincho" panose="02020600040205080304" pitchFamily="18" charset="-128"/>
                <a:ea typeface="MS PMincho" panose="02020600040205080304" pitchFamily="18" charset="-128"/>
              </a:rPr>
              <a:t>20</a:t>
            </a:r>
            <a:r>
              <a:rPr lang="ja-JP" altLang="en-US" b="1" i="0">
                <a:solidFill>
                  <a:srgbClr val="484848"/>
                </a:solidFill>
                <a:effectLst/>
                <a:latin typeface="MS PMincho" panose="02020600040205080304" pitchFamily="18" charset="-128"/>
                <a:ea typeface="MS PMincho" panose="02020600040205080304" pitchFamily="18" charset="-128"/>
              </a:rPr>
              <a:t>分。江ノ島まで</a:t>
            </a:r>
            <a:r>
              <a:rPr lang="en-US" altLang="ja-JP" b="1" i="0">
                <a:solidFill>
                  <a:srgbClr val="484848"/>
                </a:solidFill>
                <a:effectLst/>
                <a:latin typeface="MS PMincho" panose="02020600040205080304" pitchFamily="18" charset="-128"/>
                <a:ea typeface="MS PMincho" panose="02020600040205080304" pitchFamily="18" charset="-128"/>
              </a:rPr>
              <a:t>40</a:t>
            </a:r>
            <a:r>
              <a:rPr lang="ja-JP" altLang="en-US" b="1" i="0">
                <a:solidFill>
                  <a:srgbClr val="484848"/>
                </a:solidFill>
                <a:effectLst/>
                <a:latin typeface="MS PMincho" panose="02020600040205080304" pitchFamily="18" charset="-128"/>
                <a:ea typeface="MS PMincho" panose="02020600040205080304" pitchFamily="18" charset="-128"/>
              </a:rPr>
              <a:t>分。そのため休日に観光地に行きやすい</a:t>
            </a:r>
            <a:endParaRPr lang="en-US" altLang="ja-JP" sz="1200" b="1" i="0">
              <a:solidFill>
                <a:srgbClr val="484848"/>
              </a:solidFill>
              <a:effectLst/>
              <a:latin typeface="MS PMincho" panose="02020600040205080304" pitchFamily="18" charset="-128"/>
              <a:ea typeface="MS PMincho" panose="02020600040205080304" pitchFamily="18" charset="-128"/>
            </a:endParaRPr>
          </a:p>
          <a:p>
            <a:r>
              <a:rPr lang="ja-JP" altLang="en-US" sz="1200">
                <a:latin typeface="MS PMincho" panose="02020600040205080304" pitchFamily="18" charset="-128"/>
                <a:ea typeface="MS PMincho" panose="02020600040205080304" pitchFamily="18" charset="-128"/>
              </a:rPr>
              <a:t>町田は、小田急ロマンスカーが通っているため、休日などに気軽に箱根などに行きやすい。また、都心へのアクセスが良い！</a:t>
            </a:r>
            <a:endParaRPr lang="en-US" altLang="ja-JP" b="1" i="0">
              <a:solidFill>
                <a:srgbClr val="484848"/>
              </a:solidFill>
              <a:effectLst/>
              <a:latin typeface="MS PMincho" panose="02020600040205080304" pitchFamily="18" charset="-128"/>
              <a:ea typeface="MS PMincho" panose="02020600040205080304" pitchFamily="18" charset="-128"/>
            </a:endParaRPr>
          </a:p>
          <a:p>
            <a:r>
              <a:rPr lang="ja-JP" altLang="en-US" b="0" i="0">
                <a:solidFill>
                  <a:srgbClr val="333333"/>
                </a:solidFill>
                <a:effectLst/>
                <a:latin typeface="MS PMincho" panose="02020600040205080304" pitchFamily="18" charset="-128"/>
                <a:ea typeface="MS PMincho" panose="02020600040205080304" pitchFamily="18" charset="-128"/>
              </a:rPr>
              <a:t>写真の新東京百景、日本の公園</a:t>
            </a:r>
            <a:r>
              <a:rPr lang="en-US" altLang="ja-JP" b="0" i="0">
                <a:solidFill>
                  <a:srgbClr val="333333"/>
                </a:solidFill>
                <a:effectLst/>
                <a:latin typeface="MS PMincho" panose="02020600040205080304" pitchFamily="18" charset="-128"/>
                <a:ea typeface="MS PMincho" panose="02020600040205080304" pitchFamily="18" charset="-128"/>
              </a:rPr>
              <a:t>100</a:t>
            </a:r>
            <a:r>
              <a:rPr lang="ja-JP" altLang="en-US" b="0" i="0">
                <a:solidFill>
                  <a:srgbClr val="333333"/>
                </a:solidFill>
                <a:effectLst/>
                <a:latin typeface="MS PMincho" panose="02020600040205080304" pitchFamily="18" charset="-128"/>
                <a:ea typeface="MS PMincho" panose="02020600040205080304" pitchFamily="18" charset="-128"/>
              </a:rPr>
              <a:t>選、さらに東京都指定名称にも選ばれている「薬師池公園」は、町田を代表する公園の一つです。</a:t>
            </a:r>
            <a:endParaRPr kumimoji="1" lang="ja-JP" altLang="en-US">
              <a:latin typeface="MS PMincho" panose="02020600040205080304" pitchFamily="18" charset="-128"/>
              <a:ea typeface="MS PMincho" panose="02020600040205080304" pitchFamily="18" charset="-128"/>
            </a:endParaRPr>
          </a:p>
        </p:txBody>
      </p:sp>
      <p:sp>
        <p:nvSpPr>
          <p:cNvPr id="4" name="スライド番号プレースホルダー 3"/>
          <p:cNvSpPr>
            <a:spLocks noGrp="1"/>
          </p:cNvSpPr>
          <p:nvPr>
            <p:ph type="sldNum" sz="quarter" idx="5"/>
          </p:nvPr>
        </p:nvSpPr>
        <p:spPr/>
        <p:txBody>
          <a:bodyPr/>
          <a:lstStyle/>
          <a:p>
            <a:fld id="{9C5AB420-155D-8E4B-956A-A04BDAA06597}" type="slidenum">
              <a:rPr kumimoji="1" lang="ja-JP" altLang="en-US" smtClean="0"/>
              <a:t>7</a:t>
            </a:fld>
            <a:endParaRPr kumimoji="1" lang="ja-JP" altLang="en-US"/>
          </a:p>
        </p:txBody>
      </p:sp>
    </p:spTree>
    <p:extLst>
      <p:ext uri="{BB962C8B-B14F-4D97-AF65-F5344CB8AC3E}">
        <p14:creationId xmlns:p14="http://schemas.microsoft.com/office/powerpoint/2010/main" val="420477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5D04704-1EB5-974E-1D76-D3EA18570D6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xmlns="" id="{22271574-5FDB-B0D4-6395-B1D538A0A6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xmlns="" id="{7CBA280D-FB0D-BAB0-9825-4894148F4A98}"/>
              </a:ext>
            </a:extLst>
          </p:cNvPr>
          <p:cNvSpPr>
            <a:spLocks noGrp="1"/>
          </p:cNvSpPr>
          <p:nvPr>
            <p:ph type="dt" sz="half" idx="10"/>
          </p:nvPr>
        </p:nvSpPr>
        <p:spPr/>
        <p:txBody>
          <a:bodyPr/>
          <a:lstStyle/>
          <a:p>
            <a:fld id="{7FF09EE1-82F0-44BC-B45D-29E2E35EBD9D}" type="datetimeFigureOut">
              <a:rPr kumimoji="1" lang="ja-JP" altLang="en-US" smtClean="0"/>
              <a:t>2022/11/18</a:t>
            </a:fld>
            <a:endParaRPr kumimoji="1" lang="ja-JP" altLang="en-US"/>
          </a:p>
        </p:txBody>
      </p:sp>
      <p:sp>
        <p:nvSpPr>
          <p:cNvPr id="5" name="フッター プレースホルダー 4">
            <a:extLst>
              <a:ext uri="{FF2B5EF4-FFF2-40B4-BE49-F238E27FC236}">
                <a16:creationId xmlns:a16="http://schemas.microsoft.com/office/drawing/2014/main" xmlns="" id="{DBA4B6BF-FA75-5CD5-73F3-CDBF35D109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793F5E35-7AFF-1C91-42C4-A780A3ABF8B2}"/>
              </a:ext>
            </a:extLst>
          </p:cNvPr>
          <p:cNvSpPr>
            <a:spLocks noGrp="1"/>
          </p:cNvSpPr>
          <p:nvPr>
            <p:ph type="sldNum" sz="quarter" idx="12"/>
          </p:nvPr>
        </p:nvSpPr>
        <p:spPr/>
        <p:txBody>
          <a:bodyPr/>
          <a:lstStyle/>
          <a:p>
            <a:fld id="{00D3577C-8A35-49FB-B26B-80B8924016A4}" type="slidenum">
              <a:rPr kumimoji="1" lang="ja-JP" altLang="en-US" smtClean="0"/>
              <a:t>‹#›</a:t>
            </a:fld>
            <a:endParaRPr kumimoji="1" lang="ja-JP" altLang="en-US"/>
          </a:p>
        </p:txBody>
      </p:sp>
    </p:spTree>
    <p:extLst>
      <p:ext uri="{BB962C8B-B14F-4D97-AF65-F5344CB8AC3E}">
        <p14:creationId xmlns:p14="http://schemas.microsoft.com/office/powerpoint/2010/main" val="135586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991EAAA-D65B-47EB-895E-A42C9294B12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AC47F684-E93C-5DDA-6178-97C598A3BEC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5C139657-C2AB-5B9F-07CC-CC92E2495763}"/>
              </a:ext>
            </a:extLst>
          </p:cNvPr>
          <p:cNvSpPr>
            <a:spLocks noGrp="1"/>
          </p:cNvSpPr>
          <p:nvPr>
            <p:ph type="dt" sz="half" idx="10"/>
          </p:nvPr>
        </p:nvSpPr>
        <p:spPr/>
        <p:txBody>
          <a:bodyPr/>
          <a:lstStyle/>
          <a:p>
            <a:fld id="{7FF09EE1-82F0-44BC-B45D-29E2E35EBD9D}" type="datetimeFigureOut">
              <a:rPr kumimoji="1" lang="ja-JP" altLang="en-US" smtClean="0"/>
              <a:t>2022/11/18</a:t>
            </a:fld>
            <a:endParaRPr kumimoji="1" lang="ja-JP" altLang="en-US"/>
          </a:p>
        </p:txBody>
      </p:sp>
      <p:sp>
        <p:nvSpPr>
          <p:cNvPr id="5" name="フッター プレースホルダー 4">
            <a:extLst>
              <a:ext uri="{FF2B5EF4-FFF2-40B4-BE49-F238E27FC236}">
                <a16:creationId xmlns:a16="http://schemas.microsoft.com/office/drawing/2014/main" xmlns="" id="{DBBC4C84-A110-7174-2685-6145361ED48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F83DB153-6ED0-B030-7236-CC2F897E1859}"/>
              </a:ext>
            </a:extLst>
          </p:cNvPr>
          <p:cNvSpPr>
            <a:spLocks noGrp="1"/>
          </p:cNvSpPr>
          <p:nvPr>
            <p:ph type="sldNum" sz="quarter" idx="12"/>
          </p:nvPr>
        </p:nvSpPr>
        <p:spPr/>
        <p:txBody>
          <a:bodyPr/>
          <a:lstStyle/>
          <a:p>
            <a:fld id="{00D3577C-8A35-49FB-B26B-80B8924016A4}" type="slidenum">
              <a:rPr kumimoji="1" lang="ja-JP" altLang="en-US" smtClean="0"/>
              <a:t>‹#›</a:t>
            </a:fld>
            <a:endParaRPr kumimoji="1" lang="ja-JP" altLang="en-US"/>
          </a:p>
        </p:txBody>
      </p:sp>
    </p:spTree>
    <p:extLst>
      <p:ext uri="{BB962C8B-B14F-4D97-AF65-F5344CB8AC3E}">
        <p14:creationId xmlns:p14="http://schemas.microsoft.com/office/powerpoint/2010/main" val="3166621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xmlns="" id="{BADE3049-5799-1F72-2D15-5F8854DC518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5EE9B7A9-3B18-1400-094A-13AA09F520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613A3C6F-A165-13EF-0E26-90CDE29E2A4D}"/>
              </a:ext>
            </a:extLst>
          </p:cNvPr>
          <p:cNvSpPr>
            <a:spLocks noGrp="1"/>
          </p:cNvSpPr>
          <p:nvPr>
            <p:ph type="dt" sz="half" idx="10"/>
          </p:nvPr>
        </p:nvSpPr>
        <p:spPr/>
        <p:txBody>
          <a:bodyPr/>
          <a:lstStyle/>
          <a:p>
            <a:fld id="{7FF09EE1-82F0-44BC-B45D-29E2E35EBD9D}" type="datetimeFigureOut">
              <a:rPr kumimoji="1" lang="ja-JP" altLang="en-US" smtClean="0"/>
              <a:t>2022/11/18</a:t>
            </a:fld>
            <a:endParaRPr kumimoji="1" lang="ja-JP" altLang="en-US"/>
          </a:p>
        </p:txBody>
      </p:sp>
      <p:sp>
        <p:nvSpPr>
          <p:cNvPr id="5" name="フッター プレースホルダー 4">
            <a:extLst>
              <a:ext uri="{FF2B5EF4-FFF2-40B4-BE49-F238E27FC236}">
                <a16:creationId xmlns:a16="http://schemas.microsoft.com/office/drawing/2014/main" xmlns="" id="{188FDCB0-A4E0-A461-DD18-AFFB8288009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6A70CFC4-20E5-76DB-3489-89D0A24EC85A}"/>
              </a:ext>
            </a:extLst>
          </p:cNvPr>
          <p:cNvSpPr>
            <a:spLocks noGrp="1"/>
          </p:cNvSpPr>
          <p:nvPr>
            <p:ph type="sldNum" sz="quarter" idx="12"/>
          </p:nvPr>
        </p:nvSpPr>
        <p:spPr/>
        <p:txBody>
          <a:bodyPr/>
          <a:lstStyle/>
          <a:p>
            <a:fld id="{00D3577C-8A35-49FB-B26B-80B8924016A4}" type="slidenum">
              <a:rPr kumimoji="1" lang="ja-JP" altLang="en-US" smtClean="0"/>
              <a:t>‹#›</a:t>
            </a:fld>
            <a:endParaRPr kumimoji="1" lang="ja-JP" altLang="en-US"/>
          </a:p>
        </p:txBody>
      </p:sp>
    </p:spTree>
    <p:extLst>
      <p:ext uri="{BB962C8B-B14F-4D97-AF65-F5344CB8AC3E}">
        <p14:creationId xmlns:p14="http://schemas.microsoft.com/office/powerpoint/2010/main" val="349505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3E79624D-A894-E99F-25F3-0558A1A0B24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E51305DF-D8DD-98D1-0E04-9B25C5FC967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E7A8F978-3C9B-B06C-3B0A-97154440C94A}"/>
              </a:ext>
            </a:extLst>
          </p:cNvPr>
          <p:cNvSpPr>
            <a:spLocks noGrp="1"/>
          </p:cNvSpPr>
          <p:nvPr>
            <p:ph type="dt" sz="half" idx="10"/>
          </p:nvPr>
        </p:nvSpPr>
        <p:spPr/>
        <p:txBody>
          <a:bodyPr/>
          <a:lstStyle/>
          <a:p>
            <a:fld id="{7FF09EE1-82F0-44BC-B45D-29E2E35EBD9D}" type="datetimeFigureOut">
              <a:rPr kumimoji="1" lang="ja-JP" altLang="en-US" smtClean="0"/>
              <a:t>2022/11/18</a:t>
            </a:fld>
            <a:endParaRPr kumimoji="1" lang="ja-JP" altLang="en-US"/>
          </a:p>
        </p:txBody>
      </p:sp>
      <p:sp>
        <p:nvSpPr>
          <p:cNvPr id="5" name="フッター プレースホルダー 4">
            <a:extLst>
              <a:ext uri="{FF2B5EF4-FFF2-40B4-BE49-F238E27FC236}">
                <a16:creationId xmlns:a16="http://schemas.microsoft.com/office/drawing/2014/main" xmlns="" id="{1F6A8CD2-EC28-17D9-D05E-937FE859597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7A70A3E1-549F-54E1-E761-200E99DF4084}"/>
              </a:ext>
            </a:extLst>
          </p:cNvPr>
          <p:cNvSpPr>
            <a:spLocks noGrp="1"/>
          </p:cNvSpPr>
          <p:nvPr>
            <p:ph type="sldNum" sz="quarter" idx="12"/>
          </p:nvPr>
        </p:nvSpPr>
        <p:spPr/>
        <p:txBody>
          <a:bodyPr/>
          <a:lstStyle/>
          <a:p>
            <a:fld id="{00D3577C-8A35-49FB-B26B-80B8924016A4}" type="slidenum">
              <a:rPr kumimoji="1" lang="ja-JP" altLang="en-US" smtClean="0"/>
              <a:t>‹#›</a:t>
            </a:fld>
            <a:endParaRPr kumimoji="1" lang="ja-JP" altLang="en-US"/>
          </a:p>
        </p:txBody>
      </p:sp>
    </p:spTree>
    <p:extLst>
      <p:ext uri="{BB962C8B-B14F-4D97-AF65-F5344CB8AC3E}">
        <p14:creationId xmlns:p14="http://schemas.microsoft.com/office/powerpoint/2010/main" val="95458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E896F2F7-EB49-E24B-9C79-1E9C13B190F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DC06ECFA-E8DE-A457-7227-EE85E8C6F9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xmlns="" id="{D835063C-0BB5-795E-19BD-67CAE710CD9E}"/>
              </a:ext>
            </a:extLst>
          </p:cNvPr>
          <p:cNvSpPr>
            <a:spLocks noGrp="1"/>
          </p:cNvSpPr>
          <p:nvPr>
            <p:ph type="dt" sz="half" idx="10"/>
          </p:nvPr>
        </p:nvSpPr>
        <p:spPr/>
        <p:txBody>
          <a:bodyPr/>
          <a:lstStyle/>
          <a:p>
            <a:fld id="{7FF09EE1-82F0-44BC-B45D-29E2E35EBD9D}" type="datetimeFigureOut">
              <a:rPr kumimoji="1" lang="ja-JP" altLang="en-US" smtClean="0"/>
              <a:t>2022/11/18</a:t>
            </a:fld>
            <a:endParaRPr kumimoji="1" lang="ja-JP" altLang="en-US"/>
          </a:p>
        </p:txBody>
      </p:sp>
      <p:sp>
        <p:nvSpPr>
          <p:cNvPr id="5" name="フッター プレースホルダー 4">
            <a:extLst>
              <a:ext uri="{FF2B5EF4-FFF2-40B4-BE49-F238E27FC236}">
                <a16:creationId xmlns:a16="http://schemas.microsoft.com/office/drawing/2014/main" xmlns="" id="{28E96D7D-A762-7414-47D7-2491A68D06D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DF598134-8B45-500F-4033-AFD2C005D3A0}"/>
              </a:ext>
            </a:extLst>
          </p:cNvPr>
          <p:cNvSpPr>
            <a:spLocks noGrp="1"/>
          </p:cNvSpPr>
          <p:nvPr>
            <p:ph type="sldNum" sz="quarter" idx="12"/>
          </p:nvPr>
        </p:nvSpPr>
        <p:spPr/>
        <p:txBody>
          <a:bodyPr/>
          <a:lstStyle/>
          <a:p>
            <a:fld id="{00D3577C-8A35-49FB-B26B-80B8924016A4}" type="slidenum">
              <a:rPr kumimoji="1" lang="ja-JP" altLang="en-US" smtClean="0"/>
              <a:t>‹#›</a:t>
            </a:fld>
            <a:endParaRPr kumimoji="1" lang="ja-JP" altLang="en-US"/>
          </a:p>
        </p:txBody>
      </p:sp>
    </p:spTree>
    <p:extLst>
      <p:ext uri="{BB962C8B-B14F-4D97-AF65-F5344CB8AC3E}">
        <p14:creationId xmlns:p14="http://schemas.microsoft.com/office/powerpoint/2010/main" val="499681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25A5B50-6107-76EC-4C2B-6B143A2234C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FC835739-1D1D-361C-C20D-12A361EBB1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xmlns="" id="{5862A335-5533-F034-0A3C-6482C402863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xmlns="" id="{142874E8-1E76-C4CA-5D65-37700F50F42D}"/>
              </a:ext>
            </a:extLst>
          </p:cNvPr>
          <p:cNvSpPr>
            <a:spLocks noGrp="1"/>
          </p:cNvSpPr>
          <p:nvPr>
            <p:ph type="dt" sz="half" idx="10"/>
          </p:nvPr>
        </p:nvSpPr>
        <p:spPr/>
        <p:txBody>
          <a:bodyPr/>
          <a:lstStyle/>
          <a:p>
            <a:fld id="{7FF09EE1-82F0-44BC-B45D-29E2E35EBD9D}" type="datetimeFigureOut">
              <a:rPr kumimoji="1" lang="ja-JP" altLang="en-US" smtClean="0"/>
              <a:t>2022/11/18</a:t>
            </a:fld>
            <a:endParaRPr kumimoji="1" lang="ja-JP" altLang="en-US"/>
          </a:p>
        </p:txBody>
      </p:sp>
      <p:sp>
        <p:nvSpPr>
          <p:cNvPr id="6" name="フッター プレースホルダー 5">
            <a:extLst>
              <a:ext uri="{FF2B5EF4-FFF2-40B4-BE49-F238E27FC236}">
                <a16:creationId xmlns:a16="http://schemas.microsoft.com/office/drawing/2014/main" xmlns="" id="{0984CEB4-5D44-5722-982E-88663B955F9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7151B7CA-6135-1CF3-18CC-DB3F79682D3D}"/>
              </a:ext>
            </a:extLst>
          </p:cNvPr>
          <p:cNvSpPr>
            <a:spLocks noGrp="1"/>
          </p:cNvSpPr>
          <p:nvPr>
            <p:ph type="sldNum" sz="quarter" idx="12"/>
          </p:nvPr>
        </p:nvSpPr>
        <p:spPr/>
        <p:txBody>
          <a:bodyPr/>
          <a:lstStyle/>
          <a:p>
            <a:fld id="{00D3577C-8A35-49FB-B26B-80B8924016A4}" type="slidenum">
              <a:rPr kumimoji="1" lang="ja-JP" altLang="en-US" smtClean="0"/>
              <a:t>‹#›</a:t>
            </a:fld>
            <a:endParaRPr kumimoji="1" lang="ja-JP" altLang="en-US"/>
          </a:p>
        </p:txBody>
      </p:sp>
    </p:spTree>
    <p:extLst>
      <p:ext uri="{BB962C8B-B14F-4D97-AF65-F5344CB8AC3E}">
        <p14:creationId xmlns:p14="http://schemas.microsoft.com/office/powerpoint/2010/main" val="2611641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6A94D618-E047-1CAE-A453-835027D0BCE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B44AABD8-FB9B-2002-3D72-0F22FCE24B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xmlns="" id="{ADD7B32F-4E52-7D67-0E8A-10E299016DD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xmlns="" id="{BB07E1A3-F857-A725-C689-F2395A4DBA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xmlns="" id="{73B488E5-B821-88E3-E368-85164D7B401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xmlns="" id="{F9D06F36-A15B-A6B1-D97F-B7906316688A}"/>
              </a:ext>
            </a:extLst>
          </p:cNvPr>
          <p:cNvSpPr>
            <a:spLocks noGrp="1"/>
          </p:cNvSpPr>
          <p:nvPr>
            <p:ph type="dt" sz="half" idx="10"/>
          </p:nvPr>
        </p:nvSpPr>
        <p:spPr/>
        <p:txBody>
          <a:bodyPr/>
          <a:lstStyle/>
          <a:p>
            <a:fld id="{7FF09EE1-82F0-44BC-B45D-29E2E35EBD9D}" type="datetimeFigureOut">
              <a:rPr kumimoji="1" lang="ja-JP" altLang="en-US" smtClean="0"/>
              <a:t>2022/11/18</a:t>
            </a:fld>
            <a:endParaRPr kumimoji="1" lang="ja-JP" altLang="en-US"/>
          </a:p>
        </p:txBody>
      </p:sp>
      <p:sp>
        <p:nvSpPr>
          <p:cNvPr id="8" name="フッター プレースホルダー 7">
            <a:extLst>
              <a:ext uri="{FF2B5EF4-FFF2-40B4-BE49-F238E27FC236}">
                <a16:creationId xmlns:a16="http://schemas.microsoft.com/office/drawing/2014/main" xmlns="" id="{7749AC3E-2253-A53C-D699-EE773B67F5B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xmlns="" id="{024818D8-D6C5-51F7-3217-4B5BF5170D32}"/>
              </a:ext>
            </a:extLst>
          </p:cNvPr>
          <p:cNvSpPr>
            <a:spLocks noGrp="1"/>
          </p:cNvSpPr>
          <p:nvPr>
            <p:ph type="sldNum" sz="quarter" idx="12"/>
          </p:nvPr>
        </p:nvSpPr>
        <p:spPr/>
        <p:txBody>
          <a:bodyPr/>
          <a:lstStyle/>
          <a:p>
            <a:fld id="{00D3577C-8A35-49FB-B26B-80B8924016A4}" type="slidenum">
              <a:rPr kumimoji="1" lang="ja-JP" altLang="en-US" smtClean="0"/>
              <a:t>‹#›</a:t>
            </a:fld>
            <a:endParaRPr kumimoji="1" lang="ja-JP" altLang="en-US"/>
          </a:p>
        </p:txBody>
      </p:sp>
    </p:spTree>
    <p:extLst>
      <p:ext uri="{BB962C8B-B14F-4D97-AF65-F5344CB8AC3E}">
        <p14:creationId xmlns:p14="http://schemas.microsoft.com/office/powerpoint/2010/main" val="3102425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9E5B26FC-3C25-C353-8D04-FE4EA7C6A07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xmlns="" id="{C4015F57-5829-8FDC-EFBD-0E9A46C854E0}"/>
              </a:ext>
            </a:extLst>
          </p:cNvPr>
          <p:cNvSpPr>
            <a:spLocks noGrp="1"/>
          </p:cNvSpPr>
          <p:nvPr>
            <p:ph type="dt" sz="half" idx="10"/>
          </p:nvPr>
        </p:nvSpPr>
        <p:spPr/>
        <p:txBody>
          <a:bodyPr/>
          <a:lstStyle/>
          <a:p>
            <a:fld id="{7FF09EE1-82F0-44BC-B45D-29E2E35EBD9D}" type="datetimeFigureOut">
              <a:rPr kumimoji="1" lang="ja-JP" altLang="en-US" smtClean="0"/>
              <a:t>2022/11/18</a:t>
            </a:fld>
            <a:endParaRPr kumimoji="1" lang="ja-JP" altLang="en-US"/>
          </a:p>
        </p:txBody>
      </p:sp>
      <p:sp>
        <p:nvSpPr>
          <p:cNvPr id="4" name="フッター プレースホルダー 3">
            <a:extLst>
              <a:ext uri="{FF2B5EF4-FFF2-40B4-BE49-F238E27FC236}">
                <a16:creationId xmlns:a16="http://schemas.microsoft.com/office/drawing/2014/main" xmlns="" id="{8D1D58A6-EAE2-4143-C40D-DD924FC0E82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xmlns="" id="{BDA272C3-A592-3FBB-A835-38898FD164CD}"/>
              </a:ext>
            </a:extLst>
          </p:cNvPr>
          <p:cNvSpPr>
            <a:spLocks noGrp="1"/>
          </p:cNvSpPr>
          <p:nvPr>
            <p:ph type="sldNum" sz="quarter" idx="12"/>
          </p:nvPr>
        </p:nvSpPr>
        <p:spPr/>
        <p:txBody>
          <a:bodyPr/>
          <a:lstStyle/>
          <a:p>
            <a:fld id="{00D3577C-8A35-49FB-B26B-80B8924016A4}" type="slidenum">
              <a:rPr kumimoji="1" lang="ja-JP" altLang="en-US" smtClean="0"/>
              <a:t>‹#›</a:t>
            </a:fld>
            <a:endParaRPr kumimoji="1" lang="ja-JP" altLang="en-US"/>
          </a:p>
        </p:txBody>
      </p:sp>
    </p:spTree>
    <p:extLst>
      <p:ext uri="{BB962C8B-B14F-4D97-AF65-F5344CB8AC3E}">
        <p14:creationId xmlns:p14="http://schemas.microsoft.com/office/powerpoint/2010/main" val="1111106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xmlns="" id="{7575BAF7-1BCC-6F59-40C0-057E3CA22464}"/>
              </a:ext>
            </a:extLst>
          </p:cNvPr>
          <p:cNvSpPr>
            <a:spLocks noGrp="1"/>
          </p:cNvSpPr>
          <p:nvPr>
            <p:ph type="dt" sz="half" idx="10"/>
          </p:nvPr>
        </p:nvSpPr>
        <p:spPr/>
        <p:txBody>
          <a:bodyPr/>
          <a:lstStyle/>
          <a:p>
            <a:fld id="{7FF09EE1-82F0-44BC-B45D-29E2E35EBD9D}" type="datetimeFigureOut">
              <a:rPr kumimoji="1" lang="ja-JP" altLang="en-US" smtClean="0"/>
              <a:t>2022/11/18</a:t>
            </a:fld>
            <a:endParaRPr kumimoji="1" lang="ja-JP" altLang="en-US"/>
          </a:p>
        </p:txBody>
      </p:sp>
      <p:sp>
        <p:nvSpPr>
          <p:cNvPr id="3" name="フッター プレースホルダー 2">
            <a:extLst>
              <a:ext uri="{FF2B5EF4-FFF2-40B4-BE49-F238E27FC236}">
                <a16:creationId xmlns:a16="http://schemas.microsoft.com/office/drawing/2014/main" xmlns="" id="{30C1EA13-F1D4-945D-EE13-038294003BD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xmlns="" id="{B121C2F3-A845-3159-AF48-8F9790337CC4}"/>
              </a:ext>
            </a:extLst>
          </p:cNvPr>
          <p:cNvSpPr>
            <a:spLocks noGrp="1"/>
          </p:cNvSpPr>
          <p:nvPr>
            <p:ph type="sldNum" sz="quarter" idx="12"/>
          </p:nvPr>
        </p:nvSpPr>
        <p:spPr/>
        <p:txBody>
          <a:bodyPr/>
          <a:lstStyle/>
          <a:p>
            <a:fld id="{00D3577C-8A35-49FB-B26B-80B8924016A4}" type="slidenum">
              <a:rPr kumimoji="1" lang="ja-JP" altLang="en-US" smtClean="0"/>
              <a:t>‹#›</a:t>
            </a:fld>
            <a:endParaRPr kumimoji="1" lang="ja-JP" altLang="en-US"/>
          </a:p>
        </p:txBody>
      </p:sp>
    </p:spTree>
    <p:extLst>
      <p:ext uri="{BB962C8B-B14F-4D97-AF65-F5344CB8AC3E}">
        <p14:creationId xmlns:p14="http://schemas.microsoft.com/office/powerpoint/2010/main" val="3275802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7C99B39-9B37-A2E6-C70B-55C6E608B7B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xmlns="" id="{77401681-EB70-F3D2-C1C6-E0C313F747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xmlns="" id="{84176E6B-0F05-649F-B04F-64BC332EEA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xmlns="" id="{E7ECCD93-604A-0546-F664-1484FA76B5CC}"/>
              </a:ext>
            </a:extLst>
          </p:cNvPr>
          <p:cNvSpPr>
            <a:spLocks noGrp="1"/>
          </p:cNvSpPr>
          <p:nvPr>
            <p:ph type="dt" sz="half" idx="10"/>
          </p:nvPr>
        </p:nvSpPr>
        <p:spPr/>
        <p:txBody>
          <a:bodyPr/>
          <a:lstStyle/>
          <a:p>
            <a:fld id="{7FF09EE1-82F0-44BC-B45D-29E2E35EBD9D}" type="datetimeFigureOut">
              <a:rPr kumimoji="1" lang="ja-JP" altLang="en-US" smtClean="0"/>
              <a:t>2022/11/18</a:t>
            </a:fld>
            <a:endParaRPr kumimoji="1" lang="ja-JP" altLang="en-US"/>
          </a:p>
        </p:txBody>
      </p:sp>
      <p:sp>
        <p:nvSpPr>
          <p:cNvPr id="6" name="フッター プレースホルダー 5">
            <a:extLst>
              <a:ext uri="{FF2B5EF4-FFF2-40B4-BE49-F238E27FC236}">
                <a16:creationId xmlns:a16="http://schemas.microsoft.com/office/drawing/2014/main" xmlns="" id="{0BF38BC8-C44A-4A1F-F538-A4C2D097DB6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7D0101FD-D990-CD7E-D227-01DF26A180EA}"/>
              </a:ext>
            </a:extLst>
          </p:cNvPr>
          <p:cNvSpPr>
            <a:spLocks noGrp="1"/>
          </p:cNvSpPr>
          <p:nvPr>
            <p:ph type="sldNum" sz="quarter" idx="12"/>
          </p:nvPr>
        </p:nvSpPr>
        <p:spPr/>
        <p:txBody>
          <a:bodyPr/>
          <a:lstStyle/>
          <a:p>
            <a:fld id="{00D3577C-8A35-49FB-B26B-80B8924016A4}" type="slidenum">
              <a:rPr kumimoji="1" lang="ja-JP" altLang="en-US" smtClean="0"/>
              <a:t>‹#›</a:t>
            </a:fld>
            <a:endParaRPr kumimoji="1" lang="ja-JP" altLang="en-US"/>
          </a:p>
        </p:txBody>
      </p:sp>
    </p:spTree>
    <p:extLst>
      <p:ext uri="{BB962C8B-B14F-4D97-AF65-F5344CB8AC3E}">
        <p14:creationId xmlns:p14="http://schemas.microsoft.com/office/powerpoint/2010/main" val="2634469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8A37834-887B-071B-4A10-5CCFB2FD74D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xmlns="" id="{C1C0A3ED-0745-AB63-248C-FE09CCA0D0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xmlns="" id="{A3C6BB3D-DD3B-3E3C-C46E-F6BD30CE28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xmlns="" id="{6C255D12-359C-E3C5-350C-3951D0B15CED}"/>
              </a:ext>
            </a:extLst>
          </p:cNvPr>
          <p:cNvSpPr>
            <a:spLocks noGrp="1"/>
          </p:cNvSpPr>
          <p:nvPr>
            <p:ph type="dt" sz="half" idx="10"/>
          </p:nvPr>
        </p:nvSpPr>
        <p:spPr/>
        <p:txBody>
          <a:bodyPr/>
          <a:lstStyle/>
          <a:p>
            <a:fld id="{7FF09EE1-82F0-44BC-B45D-29E2E35EBD9D}" type="datetimeFigureOut">
              <a:rPr kumimoji="1" lang="ja-JP" altLang="en-US" smtClean="0"/>
              <a:t>2022/11/18</a:t>
            </a:fld>
            <a:endParaRPr kumimoji="1" lang="ja-JP" altLang="en-US"/>
          </a:p>
        </p:txBody>
      </p:sp>
      <p:sp>
        <p:nvSpPr>
          <p:cNvPr id="6" name="フッター プレースホルダー 5">
            <a:extLst>
              <a:ext uri="{FF2B5EF4-FFF2-40B4-BE49-F238E27FC236}">
                <a16:creationId xmlns:a16="http://schemas.microsoft.com/office/drawing/2014/main" xmlns="" id="{86C5E06B-FD3B-3664-0327-FD89F9439A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xmlns="" id="{07A5A93E-5A3E-E45B-DDC6-F28CED90FF64}"/>
              </a:ext>
            </a:extLst>
          </p:cNvPr>
          <p:cNvSpPr>
            <a:spLocks noGrp="1"/>
          </p:cNvSpPr>
          <p:nvPr>
            <p:ph type="sldNum" sz="quarter" idx="12"/>
          </p:nvPr>
        </p:nvSpPr>
        <p:spPr/>
        <p:txBody>
          <a:bodyPr/>
          <a:lstStyle/>
          <a:p>
            <a:fld id="{00D3577C-8A35-49FB-B26B-80B8924016A4}" type="slidenum">
              <a:rPr kumimoji="1" lang="ja-JP" altLang="en-US" smtClean="0"/>
              <a:t>‹#›</a:t>
            </a:fld>
            <a:endParaRPr kumimoji="1" lang="ja-JP" altLang="en-US"/>
          </a:p>
        </p:txBody>
      </p:sp>
    </p:spTree>
    <p:extLst>
      <p:ext uri="{BB962C8B-B14F-4D97-AF65-F5344CB8AC3E}">
        <p14:creationId xmlns:p14="http://schemas.microsoft.com/office/powerpoint/2010/main" val="2441358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xmlns="" id="{900672BF-5BCA-8E65-3E88-3A49B54D9F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xmlns="" id="{4FC41376-1951-B1DC-C5CE-E6386A6144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E56D582A-962D-1843-4125-5E5DD90753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F09EE1-82F0-44BC-B45D-29E2E35EBD9D}" type="datetimeFigureOut">
              <a:rPr kumimoji="1" lang="ja-JP" altLang="en-US" smtClean="0"/>
              <a:t>2022/11/18</a:t>
            </a:fld>
            <a:endParaRPr kumimoji="1" lang="ja-JP" altLang="en-US"/>
          </a:p>
        </p:txBody>
      </p:sp>
      <p:sp>
        <p:nvSpPr>
          <p:cNvPr id="5" name="フッター プレースホルダー 4">
            <a:extLst>
              <a:ext uri="{FF2B5EF4-FFF2-40B4-BE49-F238E27FC236}">
                <a16:creationId xmlns:a16="http://schemas.microsoft.com/office/drawing/2014/main" xmlns="" id="{5640C656-C5CD-89BB-4444-7115DBB6EC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xmlns="" id="{B2177437-4AE3-076B-D29C-5043522C4B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D3577C-8A35-49FB-B26B-80B8924016A4}" type="slidenum">
              <a:rPr kumimoji="1" lang="ja-JP" altLang="en-US" smtClean="0"/>
              <a:t>‹#›</a:t>
            </a:fld>
            <a:endParaRPr kumimoji="1" lang="ja-JP" altLang="en-US"/>
          </a:p>
        </p:txBody>
      </p:sp>
    </p:spTree>
    <p:extLst>
      <p:ext uri="{BB962C8B-B14F-4D97-AF65-F5344CB8AC3E}">
        <p14:creationId xmlns:p14="http://schemas.microsoft.com/office/powerpoint/2010/main" val="210592340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2.xml"/><Relationship Id="rId7" Type="http://schemas.openxmlformats.org/officeDocument/2006/relationships/customXml" Target="../ink/ink4.xml"/><Relationship Id="rId12"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customXml" Target="../ink/ink6.xml"/><Relationship Id="rId5" Type="http://schemas.openxmlformats.org/officeDocument/2006/relationships/customXml" Target="../ink/ink3.xml"/><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customXml" Target="../ink/ink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9">
            <a:extLst>
              <a:ext uri="{FF2B5EF4-FFF2-40B4-BE49-F238E27FC236}">
                <a16:creationId xmlns:a16="http://schemas.microsoft.com/office/drawing/2014/main" xmlns="" id="{65219498-D544-41AC-98FE-8F956EF66A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1">
            <a:extLst>
              <a:ext uri="{FF2B5EF4-FFF2-40B4-BE49-F238E27FC236}">
                <a16:creationId xmlns:a16="http://schemas.microsoft.com/office/drawing/2014/main" xmlns="" id="{F500DBFC-17A9-4E0A-AEE2-A49F9AEEF0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xmlns="" id="{F8D8B1A2-FA3E-917F-5ADC-899A77DCE7CA}"/>
              </a:ext>
            </a:extLst>
          </p:cNvPr>
          <p:cNvSpPr>
            <a:spLocks noGrp="1"/>
          </p:cNvSpPr>
          <p:nvPr>
            <p:ph type="ctrTitle"/>
          </p:nvPr>
        </p:nvSpPr>
        <p:spPr>
          <a:xfrm>
            <a:off x="804672" y="4912328"/>
            <a:ext cx="4805996" cy="1297115"/>
          </a:xfrm>
        </p:spPr>
        <p:txBody>
          <a:bodyPr anchor="t">
            <a:normAutofit/>
          </a:bodyPr>
          <a:lstStyle/>
          <a:p>
            <a:r>
              <a:rPr lang="ja-JP" altLang="en-US" sz="4400">
                <a:solidFill>
                  <a:schemeClr val="tx2"/>
                </a:solidFill>
                <a:ea typeface="游ゴシック Light"/>
              </a:rPr>
              <a:t>データサイエンス</a:t>
            </a:r>
            <a:endParaRPr kumimoji="1" lang="ja-JP" altLang="en-US" sz="4400">
              <a:solidFill>
                <a:schemeClr val="tx2"/>
              </a:solidFill>
            </a:endParaRPr>
          </a:p>
        </p:txBody>
      </p:sp>
      <p:sp>
        <p:nvSpPr>
          <p:cNvPr id="3" name="字幕 2">
            <a:extLst>
              <a:ext uri="{FF2B5EF4-FFF2-40B4-BE49-F238E27FC236}">
                <a16:creationId xmlns:a16="http://schemas.microsoft.com/office/drawing/2014/main" xmlns="" id="{8BD06274-6A05-06BF-F779-F3A8588A0D82}"/>
              </a:ext>
            </a:extLst>
          </p:cNvPr>
          <p:cNvSpPr>
            <a:spLocks noGrp="1"/>
          </p:cNvSpPr>
          <p:nvPr>
            <p:ph type="subTitle" idx="1"/>
          </p:nvPr>
        </p:nvSpPr>
        <p:spPr>
          <a:xfrm>
            <a:off x="804672" y="3428999"/>
            <a:ext cx="4805691" cy="838831"/>
          </a:xfrm>
        </p:spPr>
        <p:txBody>
          <a:bodyPr vert="horz" lIns="91440" tIns="45720" rIns="91440" bIns="45720" rtlCol="0" anchor="b">
            <a:noAutofit/>
          </a:bodyPr>
          <a:lstStyle/>
          <a:p>
            <a:pPr algn="l"/>
            <a:r>
              <a:rPr lang="ja-JP" altLang="en-US">
                <a:solidFill>
                  <a:schemeClr val="tx2"/>
                </a:solidFill>
                <a:ea typeface="游ゴシック"/>
              </a:rPr>
              <a:t>９班</a:t>
            </a:r>
          </a:p>
          <a:p>
            <a:pPr algn="l"/>
            <a:endParaRPr lang="ja-JP" altLang="en-US">
              <a:solidFill>
                <a:schemeClr val="tx2"/>
              </a:solidFill>
              <a:ea typeface="游ゴシック"/>
            </a:endParaRPr>
          </a:p>
          <a:p>
            <a:pPr algn="l"/>
            <a:r>
              <a:rPr lang="ja-JP" altLang="en-US">
                <a:solidFill>
                  <a:schemeClr val="tx2"/>
                </a:solidFill>
                <a:ea typeface="游ゴシック"/>
              </a:rPr>
              <a:t>寺瀬歩未　安池海夕　小松瑚舶　鳴海明　小笠原千寛</a:t>
            </a:r>
          </a:p>
        </p:txBody>
      </p:sp>
      <p:grpSp>
        <p:nvGrpSpPr>
          <p:cNvPr id="32" name="Group 13">
            <a:extLst>
              <a:ext uri="{FF2B5EF4-FFF2-40B4-BE49-F238E27FC236}">
                <a16:creationId xmlns:a16="http://schemas.microsoft.com/office/drawing/2014/main" xmlns="" id="{D74613BB-817C-4C4F-8A24-4936F2F064C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6101023" y="52996"/>
            <a:ext cx="6093363" cy="6805005"/>
            <a:chOff x="6101023" y="52996"/>
            <a:chExt cx="6093363" cy="6805005"/>
          </a:xfrm>
        </p:grpSpPr>
        <p:sp>
          <p:nvSpPr>
            <p:cNvPr id="15" name="Freeform: Shape 14">
              <a:extLst>
                <a:ext uri="{FF2B5EF4-FFF2-40B4-BE49-F238E27FC236}">
                  <a16:creationId xmlns:a16="http://schemas.microsoft.com/office/drawing/2014/main" xmlns="" id="{926C820D-9A01-44F0-AE18-C2DAB089B8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xmlns="" id="{458B604F-996E-4349-B131-E04ED285D8D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xmlns="" id="{27CCEAF3-651B-4605-AE58-F96E227036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xmlns="" id="{ED519330-E5F1-4248-B58C-1AA0D9E6DA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3" name="Graphic 6" descr="Bar chart">
            <a:extLst>
              <a:ext uri="{FF2B5EF4-FFF2-40B4-BE49-F238E27FC236}">
                <a16:creationId xmlns:a16="http://schemas.microsoft.com/office/drawing/2014/main" xmlns="" id="{3C0756F7-C5B3-4634-AF02-95D59419A3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2856586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955A2079-FA98-4876-80F0-72364A7D2E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テキスト ボックス 1">
            <a:extLst>
              <a:ext uri="{FF2B5EF4-FFF2-40B4-BE49-F238E27FC236}">
                <a16:creationId xmlns:a16="http://schemas.microsoft.com/office/drawing/2014/main" xmlns="" id="{D02F9D96-8FA1-78FF-412C-71338ABBED0A}"/>
              </a:ext>
            </a:extLst>
          </p:cNvPr>
          <p:cNvSpPr txBox="1"/>
          <p:nvPr/>
        </p:nvSpPr>
        <p:spPr>
          <a:xfrm>
            <a:off x="838200" y="557188"/>
            <a:ext cx="10515600" cy="113349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kumimoji="1" lang="ja-JP" altLang="en-US" sz="5200" kern="1200">
                <a:solidFill>
                  <a:schemeClr val="tx1"/>
                </a:solidFill>
                <a:latin typeface="+mj-lt"/>
                <a:ea typeface="+mj-ea"/>
                <a:cs typeface="+mj-cs"/>
              </a:rPr>
              <a:t>ターゲット</a:t>
            </a:r>
          </a:p>
        </p:txBody>
      </p:sp>
      <p:graphicFrame>
        <p:nvGraphicFramePr>
          <p:cNvPr id="5" name="テキスト ボックス 2">
            <a:extLst>
              <a:ext uri="{FF2B5EF4-FFF2-40B4-BE49-F238E27FC236}">
                <a16:creationId xmlns:a16="http://schemas.microsoft.com/office/drawing/2014/main" xmlns="" id="{0FBBE1F3-7640-FB81-0680-C89EAE7CFBC4}"/>
              </a:ext>
            </a:extLst>
          </p:cNvPr>
          <p:cNvGraphicFramePr/>
          <p:nvPr>
            <p:extLst>
              <p:ext uri="{D42A27DB-BD31-4B8C-83A1-F6EECF244321}">
                <p14:modId xmlns:p14="http://schemas.microsoft.com/office/powerpoint/2010/main" val="4140647577"/>
              </p:ext>
            </p:extLst>
          </p:nvPr>
        </p:nvGraphicFramePr>
        <p:xfrm>
          <a:off x="1049558" y="1851048"/>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0952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10;&#10;自動的に生成された説明">
            <a:extLst>
              <a:ext uri="{FF2B5EF4-FFF2-40B4-BE49-F238E27FC236}">
                <a16:creationId xmlns:a16="http://schemas.microsoft.com/office/drawing/2014/main" xmlns="" id="{ABB844A8-B364-EA48-70D4-632EEEA0B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45" y="888111"/>
            <a:ext cx="11996347" cy="544759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インク 2">
                <a:extLst>
                  <a:ext uri="{FF2B5EF4-FFF2-40B4-BE49-F238E27FC236}">
                    <a16:creationId xmlns:a16="http://schemas.microsoft.com/office/drawing/2014/main" xmlns="" id="{6A90EBD5-C28D-8A23-C775-F22C29642E49}"/>
                  </a:ext>
                </a:extLst>
              </p14:cNvPr>
              <p14:cNvContentPartPr/>
              <p14:nvPr/>
            </p14:nvContentPartPr>
            <p14:xfrm>
              <a:off x="1379857" y="3890739"/>
              <a:ext cx="5546520" cy="360"/>
            </p14:xfrm>
          </p:contentPart>
        </mc:Choice>
        <mc:Fallback xmlns="">
          <p:pic>
            <p:nvPicPr>
              <p:cNvPr id="3" name="インク 2">
                <a:extLst>
                  <a:ext uri="{FF2B5EF4-FFF2-40B4-BE49-F238E27FC236}">
                    <a16:creationId xmlns:a16="http://schemas.microsoft.com/office/drawing/2014/main" id="{6A90EBD5-C28D-8A23-C775-F22C29642E49}"/>
                  </a:ext>
                </a:extLst>
              </p:cNvPr>
              <p:cNvPicPr/>
              <p:nvPr/>
            </p:nvPicPr>
            <p:blipFill>
              <a:blip r:embed="rId4"/>
              <a:stretch>
                <a:fillRect/>
              </a:stretch>
            </p:blipFill>
            <p:spPr>
              <a:xfrm>
                <a:off x="1370857" y="3881739"/>
                <a:ext cx="5564160" cy="18000"/>
              </a:xfrm>
              <a:prstGeom prst="rect">
                <a:avLst/>
              </a:prstGeom>
            </p:spPr>
          </p:pic>
        </mc:Fallback>
      </mc:AlternateContent>
      <p:sp>
        <p:nvSpPr>
          <p:cNvPr id="5" name="テキスト ボックス 4">
            <a:extLst>
              <a:ext uri="{FF2B5EF4-FFF2-40B4-BE49-F238E27FC236}">
                <a16:creationId xmlns:a16="http://schemas.microsoft.com/office/drawing/2014/main" xmlns="" id="{3E21C558-849A-AE51-12B2-3255F5671499}"/>
              </a:ext>
            </a:extLst>
          </p:cNvPr>
          <p:cNvSpPr txBox="1"/>
          <p:nvPr/>
        </p:nvSpPr>
        <p:spPr>
          <a:xfrm>
            <a:off x="4940046" y="3521407"/>
            <a:ext cx="3488802" cy="369332"/>
          </a:xfrm>
          <a:prstGeom prst="rect">
            <a:avLst/>
          </a:prstGeom>
          <a:noFill/>
        </p:spPr>
        <p:txBody>
          <a:bodyPr wrap="square" rtlCol="0">
            <a:spAutoFit/>
          </a:bodyPr>
          <a:lstStyle/>
          <a:p>
            <a:pPr algn="l"/>
            <a:r>
              <a:rPr lang="ja-JP" altLang="en-US"/>
              <a:t>⤴︎物件数</a:t>
            </a:r>
            <a:r>
              <a:rPr lang="en-US" altLang="ja-JP"/>
              <a:t>2000</a:t>
            </a:r>
            <a:r>
              <a:rPr lang="ja-JP" altLang="en-US"/>
              <a:t>以上の路線に絞る</a:t>
            </a:r>
          </a:p>
        </p:txBody>
      </p:sp>
    </p:spTree>
    <p:extLst>
      <p:ext uri="{BB962C8B-B14F-4D97-AF65-F5344CB8AC3E}">
        <p14:creationId xmlns:p14="http://schemas.microsoft.com/office/powerpoint/2010/main" val="2858198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2" descr="散布図&#10;&#10;説明は自動で生成されたものです">
            <a:extLst>
              <a:ext uri="{FF2B5EF4-FFF2-40B4-BE49-F238E27FC236}">
                <a16:creationId xmlns:a16="http://schemas.microsoft.com/office/drawing/2014/main" xmlns="" id="{3D6CCD36-934F-279C-0D0A-109DC5679F28}"/>
              </a:ext>
            </a:extLst>
          </p:cNvPr>
          <p:cNvPicPr>
            <a:picLocks noChangeAspect="1"/>
          </p:cNvPicPr>
          <p:nvPr/>
        </p:nvPicPr>
        <p:blipFill>
          <a:blip r:embed="rId2"/>
          <a:stretch>
            <a:fillRect/>
          </a:stretch>
        </p:blipFill>
        <p:spPr>
          <a:xfrm>
            <a:off x="1645425" y="498448"/>
            <a:ext cx="8901149" cy="6359552"/>
          </a:xfrm>
          <a:prstGeom prst="rect">
            <a:avLst/>
          </a:prstGeom>
        </p:spPr>
      </p:pic>
      <p:sp>
        <p:nvSpPr>
          <p:cNvPr id="3" name="テキスト ボックス 2">
            <a:extLst>
              <a:ext uri="{FF2B5EF4-FFF2-40B4-BE49-F238E27FC236}">
                <a16:creationId xmlns:a16="http://schemas.microsoft.com/office/drawing/2014/main" xmlns="" id="{4CB45773-7F06-BFD1-E880-86E4D4D84FBA}"/>
              </a:ext>
            </a:extLst>
          </p:cNvPr>
          <p:cNvSpPr txBox="1"/>
          <p:nvPr/>
        </p:nvSpPr>
        <p:spPr>
          <a:xfrm>
            <a:off x="1957835" y="0"/>
            <a:ext cx="7678179" cy="584775"/>
          </a:xfrm>
          <a:prstGeom prst="rect">
            <a:avLst/>
          </a:prstGeom>
          <a:noFill/>
        </p:spPr>
        <p:txBody>
          <a:bodyPr wrap="square" rtlCol="0">
            <a:spAutoFit/>
          </a:bodyPr>
          <a:lstStyle/>
          <a:p>
            <a:pPr algn="l"/>
            <a:r>
              <a:rPr lang="ja-JP" altLang="en-US" sz="3200" b="1"/>
              <a:t>物件数</a:t>
            </a:r>
            <a:r>
              <a:rPr lang="en-US" altLang="ja-JP" sz="3200" b="1"/>
              <a:t>2000</a:t>
            </a:r>
            <a:r>
              <a:rPr lang="ja-JP" altLang="en-US" sz="3200" b="1"/>
              <a:t>以上の路線の家賃別合計時間</a:t>
            </a:r>
          </a:p>
        </p:txBody>
      </p:sp>
      <mc:AlternateContent xmlns:mc="http://schemas.openxmlformats.org/markup-compatibility/2006" xmlns:p14="http://schemas.microsoft.com/office/powerpoint/2010/main">
        <mc:Choice Requires="p14">
          <p:contentPart p14:bwMode="auto" r:id="rId3">
            <p14:nvContentPartPr>
              <p14:cNvPr id="6" name="インク 5">
                <a:extLst>
                  <a:ext uri="{FF2B5EF4-FFF2-40B4-BE49-F238E27FC236}">
                    <a16:creationId xmlns:a16="http://schemas.microsoft.com/office/drawing/2014/main" xmlns="" id="{24D3E078-2C9E-36C9-9BB1-465484E42038}"/>
                  </a:ext>
                </a:extLst>
              </p14:cNvPr>
              <p14:cNvContentPartPr/>
              <p14:nvPr/>
            </p14:nvContentPartPr>
            <p14:xfrm>
              <a:off x="8130284" y="6172403"/>
              <a:ext cx="360" cy="360"/>
            </p14:xfrm>
          </p:contentPart>
        </mc:Choice>
        <mc:Fallback xmlns="">
          <p:pic>
            <p:nvPicPr>
              <p:cNvPr id="6" name="インク 5">
                <a:extLst>
                  <a:ext uri="{FF2B5EF4-FFF2-40B4-BE49-F238E27FC236}">
                    <a16:creationId xmlns:a16="http://schemas.microsoft.com/office/drawing/2014/main" id="{24D3E078-2C9E-36C9-9BB1-465484E42038}"/>
                  </a:ext>
                </a:extLst>
              </p:cNvPr>
              <p:cNvPicPr/>
              <p:nvPr/>
            </p:nvPicPr>
            <p:blipFill>
              <a:blip r:embed="rId4"/>
              <a:stretch>
                <a:fillRect/>
              </a:stretch>
            </p:blipFill>
            <p:spPr>
              <a:xfrm>
                <a:off x="8121284" y="61634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インク 6">
                <a:extLst>
                  <a:ext uri="{FF2B5EF4-FFF2-40B4-BE49-F238E27FC236}">
                    <a16:creationId xmlns:a16="http://schemas.microsoft.com/office/drawing/2014/main" xmlns="" id="{E4144D97-EC9F-3B15-5BC5-55EACCA715B1}"/>
                  </a:ext>
                </a:extLst>
              </p14:cNvPr>
              <p14:cNvContentPartPr/>
              <p14:nvPr/>
            </p14:nvContentPartPr>
            <p14:xfrm>
              <a:off x="4895332" y="5555679"/>
              <a:ext cx="3638880" cy="1001880"/>
            </p14:xfrm>
          </p:contentPart>
        </mc:Choice>
        <mc:Fallback xmlns="">
          <p:pic>
            <p:nvPicPr>
              <p:cNvPr id="7" name="インク 6">
                <a:extLst>
                  <a:ext uri="{FF2B5EF4-FFF2-40B4-BE49-F238E27FC236}">
                    <a16:creationId xmlns:a16="http://schemas.microsoft.com/office/drawing/2014/main" id="{E4144D97-EC9F-3B15-5BC5-55EACCA715B1}"/>
                  </a:ext>
                </a:extLst>
              </p:cNvPr>
              <p:cNvPicPr/>
              <p:nvPr/>
            </p:nvPicPr>
            <p:blipFill>
              <a:blip r:embed="rId6"/>
              <a:stretch>
                <a:fillRect/>
              </a:stretch>
            </p:blipFill>
            <p:spPr>
              <a:xfrm>
                <a:off x="4886333" y="5546679"/>
                <a:ext cx="3656518" cy="1019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インク 10">
                <a:extLst>
                  <a:ext uri="{FF2B5EF4-FFF2-40B4-BE49-F238E27FC236}">
                    <a16:creationId xmlns:a16="http://schemas.microsoft.com/office/drawing/2014/main" xmlns="" id="{C8AED5EE-26A0-E53A-A971-75957076A275}"/>
                  </a:ext>
                </a:extLst>
              </p14:cNvPr>
              <p14:cNvContentPartPr/>
              <p14:nvPr/>
            </p14:nvContentPartPr>
            <p14:xfrm>
              <a:off x="4464020" y="5769253"/>
              <a:ext cx="509760" cy="198360"/>
            </p14:xfrm>
          </p:contentPart>
        </mc:Choice>
        <mc:Fallback xmlns="">
          <p:pic>
            <p:nvPicPr>
              <p:cNvPr id="10" name="インク 10">
                <a:extLst>
                  <a:ext uri="{FF2B5EF4-FFF2-40B4-BE49-F238E27FC236}">
                    <a16:creationId xmlns:a16="http://schemas.microsoft.com/office/drawing/2014/main" id="{C8AED5EE-26A0-E53A-A971-75957076A275}"/>
                  </a:ext>
                </a:extLst>
              </p:cNvPr>
              <p:cNvPicPr/>
              <p:nvPr/>
            </p:nvPicPr>
            <p:blipFill>
              <a:blip r:embed="rId8"/>
              <a:stretch>
                <a:fillRect/>
              </a:stretch>
            </p:blipFill>
            <p:spPr>
              <a:xfrm>
                <a:off x="4455020" y="5760253"/>
                <a:ext cx="5274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インク 15">
                <a:extLst>
                  <a:ext uri="{FF2B5EF4-FFF2-40B4-BE49-F238E27FC236}">
                    <a16:creationId xmlns:a16="http://schemas.microsoft.com/office/drawing/2014/main" xmlns="" id="{C7E1C498-EA09-A245-D3BA-AD9672B1CFED}"/>
                  </a:ext>
                </a:extLst>
              </p14:cNvPr>
              <p14:cNvContentPartPr/>
              <p14:nvPr/>
            </p14:nvContentPartPr>
            <p14:xfrm>
              <a:off x="3571009" y="5723793"/>
              <a:ext cx="461520" cy="208800"/>
            </p14:xfrm>
          </p:contentPart>
        </mc:Choice>
        <mc:Fallback xmlns="">
          <p:pic>
            <p:nvPicPr>
              <p:cNvPr id="15" name="インク 15">
                <a:extLst>
                  <a:ext uri="{FF2B5EF4-FFF2-40B4-BE49-F238E27FC236}">
                    <a16:creationId xmlns:a16="http://schemas.microsoft.com/office/drawing/2014/main" id="{C7E1C498-EA09-A245-D3BA-AD9672B1CFED}"/>
                  </a:ext>
                </a:extLst>
              </p:cNvPr>
              <p:cNvPicPr/>
              <p:nvPr/>
            </p:nvPicPr>
            <p:blipFill>
              <a:blip r:embed="rId10"/>
              <a:stretch>
                <a:fillRect/>
              </a:stretch>
            </p:blipFill>
            <p:spPr>
              <a:xfrm>
                <a:off x="3562002" y="5714808"/>
                <a:ext cx="479174" cy="22641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インク 22">
                <a:extLst>
                  <a:ext uri="{FF2B5EF4-FFF2-40B4-BE49-F238E27FC236}">
                    <a16:creationId xmlns:a16="http://schemas.microsoft.com/office/drawing/2014/main" xmlns="" id="{BE3BBD4D-1F10-E12D-D622-466F3C6A4ADF}"/>
                  </a:ext>
                </a:extLst>
              </p14:cNvPr>
              <p14:cNvContentPartPr/>
              <p14:nvPr/>
            </p14:nvContentPartPr>
            <p14:xfrm>
              <a:off x="4133689" y="5687793"/>
              <a:ext cx="258840" cy="229320"/>
            </p14:xfrm>
          </p:contentPart>
        </mc:Choice>
        <mc:Fallback xmlns="">
          <p:pic>
            <p:nvPicPr>
              <p:cNvPr id="22" name="インク 22">
                <a:extLst>
                  <a:ext uri="{FF2B5EF4-FFF2-40B4-BE49-F238E27FC236}">
                    <a16:creationId xmlns:a16="http://schemas.microsoft.com/office/drawing/2014/main" id="{BE3BBD4D-1F10-E12D-D622-466F3C6A4ADF}"/>
                  </a:ext>
                </a:extLst>
              </p:cNvPr>
              <p:cNvPicPr/>
              <p:nvPr/>
            </p:nvPicPr>
            <p:blipFill>
              <a:blip r:embed="rId12"/>
              <a:stretch>
                <a:fillRect/>
              </a:stretch>
            </p:blipFill>
            <p:spPr>
              <a:xfrm>
                <a:off x="4124689" y="5678793"/>
                <a:ext cx="276480" cy="246960"/>
              </a:xfrm>
              <a:prstGeom prst="rect">
                <a:avLst/>
              </a:prstGeom>
            </p:spPr>
          </p:pic>
        </mc:Fallback>
      </mc:AlternateContent>
    </p:spTree>
    <p:extLst>
      <p:ext uri="{BB962C8B-B14F-4D97-AF65-F5344CB8AC3E}">
        <p14:creationId xmlns:p14="http://schemas.microsoft.com/office/powerpoint/2010/main" val="3232759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56E9B3E6-E277-4D68-BA48-9CB43FFBD6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xmlns="" id="{AE1C45F0-260A-458C-96ED-C1F6D215121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xmlns="" id="{A6604B49-AD5C-4590-B051-06C8222ECD9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743ECCAF-29C5-4537-947C-7EA1292463D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ED49787B-8DE6-4467-AD0A-8DECC6E0C2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xmlns="" id="{D5B0017B-2ECA-49AF-B397-DC140825DF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xmlns="" id="{065FC416-2EEA-BDD1-BA34-CA66399253CA}"/>
              </a:ext>
            </a:extLst>
          </p:cNvPr>
          <p:cNvSpPr>
            <a:spLocks noGrp="1"/>
          </p:cNvSpPr>
          <p:nvPr>
            <p:ph type="title"/>
          </p:nvPr>
        </p:nvSpPr>
        <p:spPr>
          <a:xfrm>
            <a:off x="1043631" y="809898"/>
            <a:ext cx="10173010" cy="1554480"/>
          </a:xfrm>
        </p:spPr>
        <p:txBody>
          <a:bodyPr anchor="ctr">
            <a:normAutofit/>
          </a:bodyPr>
          <a:lstStyle/>
          <a:p>
            <a:r>
              <a:rPr lang="ja-JP" altLang="en-US" sz="4800" b="1">
                <a:latin typeface="Yu Gothic"/>
                <a:ea typeface="Yu Gothic"/>
                <a:cs typeface="Aldhabi"/>
              </a:rPr>
              <a:t>鶴川駅</a:t>
            </a:r>
            <a:endParaRPr kumimoji="1" lang="ja-JP" altLang="en-US" sz="4800" b="1">
              <a:latin typeface="Yu Gothic"/>
              <a:ea typeface="Yu Gothic"/>
              <a:cs typeface="Aldhabi"/>
            </a:endParaRPr>
          </a:p>
        </p:txBody>
      </p:sp>
      <p:cxnSp>
        <p:nvCxnSpPr>
          <p:cNvPr id="18" name="Straight Connector 17">
            <a:extLst>
              <a:ext uri="{FF2B5EF4-FFF2-40B4-BE49-F238E27FC236}">
                <a16:creationId xmlns:a16="http://schemas.microsoft.com/office/drawing/2014/main" xmlns="" id="{6CF1BAF6-AD41-4082-B212-8A1F9A2E8779}"/>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コンテンツ プレースホルダー 2">
            <a:extLst>
              <a:ext uri="{FF2B5EF4-FFF2-40B4-BE49-F238E27FC236}">
                <a16:creationId xmlns:a16="http://schemas.microsoft.com/office/drawing/2014/main" xmlns="" id="{0E59D7D4-E1D2-98BC-137E-EC5A41A96F9B}"/>
              </a:ext>
            </a:extLst>
          </p:cNvPr>
          <p:cNvGraphicFramePr>
            <a:graphicFrameLocks noGrp="1"/>
          </p:cNvGraphicFramePr>
          <p:nvPr>
            <p:ph idx="1"/>
            <p:extLst>
              <p:ext uri="{D42A27DB-BD31-4B8C-83A1-F6EECF244321}">
                <p14:modId xmlns:p14="http://schemas.microsoft.com/office/powerpoint/2010/main" val="1579011482"/>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4464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D2B783EE-0239-4717-BBEA-8C9EAC61C8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テキスト ボックス 1">
            <a:extLst>
              <a:ext uri="{FF2B5EF4-FFF2-40B4-BE49-F238E27FC236}">
                <a16:creationId xmlns:a16="http://schemas.microsoft.com/office/drawing/2014/main" xmlns="" id="{0C3B7BFE-59C6-B6AC-5DF7-D178FD7BFAEF}"/>
              </a:ext>
            </a:extLst>
          </p:cNvPr>
          <p:cNvSpPr txBox="1"/>
          <p:nvPr/>
        </p:nvSpPr>
        <p:spPr>
          <a:xfrm>
            <a:off x="528790" y="413676"/>
            <a:ext cx="5120561"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kumimoji="1" lang="ja-JP" altLang="en-US" sz="6000" kern="1200">
                <a:solidFill>
                  <a:schemeClr val="tx1"/>
                </a:solidFill>
                <a:latin typeface="+mj-lt"/>
                <a:ea typeface="+mj-ea"/>
                <a:cs typeface="+mj-cs"/>
              </a:rPr>
              <a:t>追浜駅の魅力</a:t>
            </a:r>
          </a:p>
        </p:txBody>
      </p:sp>
      <p:sp>
        <p:nvSpPr>
          <p:cNvPr id="3" name="テキスト ボックス 2">
            <a:extLst>
              <a:ext uri="{FF2B5EF4-FFF2-40B4-BE49-F238E27FC236}">
                <a16:creationId xmlns:a16="http://schemas.microsoft.com/office/drawing/2014/main" xmlns="" id="{7FD3FFDC-93C4-7250-724C-94D601D31125}"/>
              </a:ext>
            </a:extLst>
          </p:cNvPr>
          <p:cNvSpPr txBox="1"/>
          <p:nvPr/>
        </p:nvSpPr>
        <p:spPr>
          <a:xfrm>
            <a:off x="610501" y="2152914"/>
            <a:ext cx="7434233" cy="4351338"/>
          </a:xfrm>
          <a:prstGeom prst="rect">
            <a:avLst/>
          </a:prstGeom>
        </p:spPr>
        <p:txBody>
          <a:bodyPr vert="horz" lIns="91440" tIns="45720" rIns="91440" bIns="45720" rtlCol="0">
            <a:normAutofit fontScale="92500" lnSpcReduction="10000"/>
          </a:bodyPr>
          <a:lstStyle/>
          <a:p>
            <a:pPr indent="-228600">
              <a:lnSpc>
                <a:spcPct val="90000"/>
              </a:lnSpc>
              <a:spcAft>
                <a:spcPts val="600"/>
              </a:spcAft>
              <a:buFont typeface="Arial" panose="020B0604020202020204" pitchFamily="34" charset="0"/>
              <a:buChar char="•"/>
            </a:pPr>
            <a:r>
              <a:rPr lang="ja-JP" altLang="en-US" sz="2800" b="0" i="0" u="none" strike="noStrike">
                <a:effectLst/>
              </a:rPr>
              <a:t>昭和レトロな雰囲気が楽しい！</a:t>
            </a:r>
            <a:endParaRPr lang="en-US" altLang="ja-JP" sz="2800" b="0" i="0" u="none" strike="noStrike">
              <a:effectLst/>
            </a:endParaRPr>
          </a:p>
          <a:p>
            <a:pPr indent="-228600">
              <a:lnSpc>
                <a:spcPct val="90000"/>
              </a:lnSpc>
              <a:spcAft>
                <a:spcPts val="600"/>
              </a:spcAft>
              <a:buFont typeface="Arial" panose="020B0604020202020204" pitchFamily="34" charset="0"/>
              <a:buChar char="•"/>
            </a:pPr>
            <a:endParaRPr lang="en-US" altLang="ja-JP" sz="2800"/>
          </a:p>
          <a:p>
            <a:pPr indent="-228600">
              <a:lnSpc>
                <a:spcPct val="90000"/>
              </a:lnSpc>
              <a:spcAft>
                <a:spcPts val="600"/>
              </a:spcAft>
              <a:buFont typeface="Arial" panose="020B0604020202020204" pitchFamily="34" charset="0"/>
              <a:buChar char="•"/>
            </a:pPr>
            <a:r>
              <a:rPr lang="ja-JP" altLang="en-US" sz="2800" b="0" i="0" u="none" strike="noStrike">
                <a:effectLst/>
              </a:rPr>
              <a:t>下町の雰囲気のある親しみやすい　　　　　　　　</a:t>
            </a:r>
            <a:endParaRPr lang="en-US" altLang="ja-JP" sz="2800" b="0" i="0" u="none" strike="noStrike">
              <a:effectLst/>
            </a:endParaRPr>
          </a:p>
          <a:p>
            <a:pPr>
              <a:lnSpc>
                <a:spcPct val="90000"/>
              </a:lnSpc>
              <a:spcAft>
                <a:spcPts val="600"/>
              </a:spcAft>
            </a:pPr>
            <a:r>
              <a:rPr lang="ja-JP" altLang="en-US" sz="2800"/>
              <a:t>　　　　　　　　　　　　　　</a:t>
            </a:r>
            <a:r>
              <a:rPr lang="ja-JP" altLang="en-US" sz="2800" b="0" i="0" u="none" strike="noStrike">
                <a:effectLst/>
              </a:rPr>
              <a:t>商店街</a:t>
            </a:r>
            <a:endParaRPr lang="en-US" altLang="ja-JP" sz="2800" b="0" i="0" u="none" strike="noStrike">
              <a:effectLst/>
            </a:endParaRPr>
          </a:p>
          <a:p>
            <a:pPr indent="-228600">
              <a:lnSpc>
                <a:spcPct val="90000"/>
              </a:lnSpc>
              <a:spcAft>
                <a:spcPts val="600"/>
              </a:spcAft>
              <a:buFont typeface="Arial" panose="020B0604020202020204" pitchFamily="34" charset="0"/>
              <a:buChar char="•"/>
            </a:pPr>
            <a:r>
              <a:rPr kumimoji="1" lang="ja-JP" altLang="en-US" sz="2800"/>
              <a:t>海が近い</a:t>
            </a:r>
            <a:endParaRPr kumimoji="1" lang="en-US" altLang="ja-JP" sz="2800"/>
          </a:p>
          <a:p>
            <a:pPr indent="-228600">
              <a:lnSpc>
                <a:spcPct val="90000"/>
              </a:lnSpc>
              <a:spcAft>
                <a:spcPts val="600"/>
              </a:spcAft>
              <a:buFont typeface="Arial" panose="020B0604020202020204" pitchFamily="34" charset="0"/>
              <a:buChar char="•"/>
            </a:pPr>
            <a:endParaRPr lang="en-US" altLang="ja-JP" sz="2800"/>
          </a:p>
          <a:p>
            <a:pPr indent="-228600">
              <a:lnSpc>
                <a:spcPct val="90000"/>
              </a:lnSpc>
              <a:spcAft>
                <a:spcPts val="600"/>
              </a:spcAft>
              <a:buFont typeface="Arial" panose="020B0604020202020204" pitchFamily="34" charset="0"/>
              <a:buChar char="•"/>
            </a:pPr>
            <a:r>
              <a:rPr kumimoji="1" lang="ja-JP" altLang="en-US" sz="2800"/>
              <a:t>公園が多い</a:t>
            </a:r>
            <a:endParaRPr kumimoji="1" lang="en-US" altLang="ja-JP" sz="2800"/>
          </a:p>
          <a:p>
            <a:pPr indent="-228600">
              <a:lnSpc>
                <a:spcPct val="90000"/>
              </a:lnSpc>
              <a:spcAft>
                <a:spcPts val="600"/>
              </a:spcAft>
              <a:buFont typeface="Arial" panose="020B0604020202020204" pitchFamily="34" charset="0"/>
              <a:buChar char="•"/>
            </a:pPr>
            <a:endParaRPr kumimoji="1" lang="en-US" altLang="ja-JP" sz="2800"/>
          </a:p>
          <a:p>
            <a:pPr indent="-228600">
              <a:lnSpc>
                <a:spcPct val="90000"/>
              </a:lnSpc>
              <a:spcAft>
                <a:spcPts val="600"/>
              </a:spcAft>
              <a:buFont typeface="Arial" panose="020B0604020202020204" pitchFamily="34" charset="0"/>
              <a:buChar char="•"/>
            </a:pPr>
            <a:r>
              <a:rPr kumimoji="1" lang="ja-JP" altLang="en-US" sz="2800"/>
              <a:t>追浜のある京急本線は羽田空港に一本で</a:t>
            </a:r>
            <a:endParaRPr kumimoji="1" lang="en-US" altLang="ja-JP" sz="2800"/>
          </a:p>
          <a:p>
            <a:pPr>
              <a:lnSpc>
                <a:spcPct val="90000"/>
              </a:lnSpc>
              <a:spcAft>
                <a:spcPts val="600"/>
              </a:spcAft>
            </a:pPr>
            <a:r>
              <a:rPr kumimoji="1" lang="ja-JP" altLang="en-US" sz="2800"/>
              <a:t>行けるため、旅行、帰省など様々な点で便利！</a:t>
            </a:r>
            <a:endParaRPr kumimoji="1" lang="en-US" altLang="ja-JP" sz="2800"/>
          </a:p>
          <a:p>
            <a:pPr indent="-228600">
              <a:lnSpc>
                <a:spcPct val="90000"/>
              </a:lnSpc>
              <a:spcAft>
                <a:spcPts val="600"/>
              </a:spcAft>
              <a:buFont typeface="Arial" panose="020B0604020202020204" pitchFamily="34" charset="0"/>
              <a:buChar char="•"/>
            </a:pPr>
            <a:endParaRPr kumimoji="1" lang="en-US" altLang="ja-JP" sz="2800"/>
          </a:p>
          <a:p>
            <a:pPr indent="-228600">
              <a:lnSpc>
                <a:spcPct val="90000"/>
              </a:lnSpc>
              <a:spcAft>
                <a:spcPts val="600"/>
              </a:spcAft>
              <a:buFont typeface="Arial" panose="020B0604020202020204" pitchFamily="34" charset="0"/>
              <a:buChar char="•"/>
            </a:pPr>
            <a:endParaRPr lang="en-US" altLang="ja-JP"/>
          </a:p>
          <a:p>
            <a:pPr indent="-228600">
              <a:lnSpc>
                <a:spcPct val="90000"/>
              </a:lnSpc>
              <a:spcAft>
                <a:spcPts val="600"/>
              </a:spcAft>
              <a:buFont typeface="Arial" panose="020B0604020202020204" pitchFamily="34" charset="0"/>
              <a:buChar char="•"/>
            </a:pPr>
            <a:endParaRPr kumimoji="1" lang="en-US" altLang="ja-JP"/>
          </a:p>
        </p:txBody>
      </p:sp>
      <p:sp>
        <p:nvSpPr>
          <p:cNvPr id="12" name="Oval 11">
            <a:extLst>
              <a:ext uri="{FF2B5EF4-FFF2-40B4-BE49-F238E27FC236}">
                <a16:creationId xmlns:a16="http://schemas.microsoft.com/office/drawing/2014/main" xmlns="" id="{A7B99495-F43F-4D80-A44F-2CB4764EB9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図 4" descr="桟橋に立っている人&#10;&#10;低い精度で自動的に生成された説明">
            <a:extLst>
              <a:ext uri="{FF2B5EF4-FFF2-40B4-BE49-F238E27FC236}">
                <a16:creationId xmlns:a16="http://schemas.microsoft.com/office/drawing/2014/main" xmlns="" id="{53DC0A24-DBDF-3BC1-2796-44315BC0DACB}"/>
              </a:ext>
            </a:extLst>
          </p:cNvPr>
          <p:cNvPicPr>
            <a:picLocks noChangeAspect="1"/>
          </p:cNvPicPr>
          <p:nvPr/>
        </p:nvPicPr>
        <p:blipFill rotWithShape="1">
          <a:blip r:embed="rId2"/>
          <a:srcRect r="22186"/>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14" name="Arc 13">
            <a:extLst>
              <a:ext uri="{FF2B5EF4-FFF2-40B4-BE49-F238E27FC236}">
                <a16:creationId xmlns:a16="http://schemas.microsoft.com/office/drawing/2014/main" xmlns="" id="{70BEB1E7-2F88-40BC-B73D-42E5B6F80B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 name="図 3" descr="夜の川と橋&#10;&#10;中程度の精度で自動的に生成された説明">
            <a:extLst>
              <a:ext uri="{FF2B5EF4-FFF2-40B4-BE49-F238E27FC236}">
                <a16:creationId xmlns:a16="http://schemas.microsoft.com/office/drawing/2014/main" xmlns="" id="{A58ACFB8-14FE-4D74-7ADE-AC101E46F9EF}"/>
              </a:ext>
            </a:extLst>
          </p:cNvPr>
          <p:cNvPicPr>
            <a:picLocks noChangeAspect="1"/>
          </p:cNvPicPr>
          <p:nvPr/>
        </p:nvPicPr>
        <p:blipFill rotWithShape="1">
          <a:blip r:embed="rId3"/>
          <a:srcRect l="4560" r="17052" b="4"/>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2195463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xmlns="" id="{C88E0D29-94BD-63DA-7B6E-2239F2797FFB}"/>
              </a:ext>
            </a:extLst>
          </p:cNvPr>
          <p:cNvSpPr txBox="1"/>
          <p:nvPr/>
        </p:nvSpPr>
        <p:spPr>
          <a:xfrm>
            <a:off x="588579" y="651641"/>
            <a:ext cx="5724644" cy="1200329"/>
          </a:xfrm>
          <a:prstGeom prst="rect">
            <a:avLst/>
          </a:prstGeom>
          <a:noFill/>
        </p:spPr>
        <p:txBody>
          <a:bodyPr wrap="none" rtlCol="0">
            <a:spAutoFit/>
          </a:bodyPr>
          <a:lstStyle/>
          <a:p>
            <a:r>
              <a:rPr kumimoji="1" lang="ja-JP" altLang="en-US" sz="7200"/>
              <a:t>町田駅の魅力</a:t>
            </a:r>
          </a:p>
        </p:txBody>
      </p:sp>
      <p:sp>
        <p:nvSpPr>
          <p:cNvPr id="3" name="テキスト ボックス 2">
            <a:extLst>
              <a:ext uri="{FF2B5EF4-FFF2-40B4-BE49-F238E27FC236}">
                <a16:creationId xmlns:a16="http://schemas.microsoft.com/office/drawing/2014/main" xmlns="" id="{3DB8F0E3-B9FC-F7CC-5B80-259B87FB1EE0}"/>
              </a:ext>
            </a:extLst>
          </p:cNvPr>
          <p:cNvSpPr txBox="1"/>
          <p:nvPr/>
        </p:nvSpPr>
        <p:spPr>
          <a:xfrm>
            <a:off x="210207" y="2111956"/>
            <a:ext cx="10136108" cy="646331"/>
          </a:xfrm>
          <a:prstGeom prst="rect">
            <a:avLst/>
          </a:prstGeom>
          <a:noFill/>
        </p:spPr>
        <p:txBody>
          <a:bodyPr wrap="none" rtlCol="0">
            <a:spAutoFit/>
          </a:bodyPr>
          <a:lstStyle/>
          <a:p>
            <a:r>
              <a:rPr kumimoji="1" lang="ja-JP" altLang="en-US" sz="3600"/>
              <a:t>・駅から</a:t>
            </a:r>
            <a:r>
              <a:rPr kumimoji="1" lang="en-US" altLang="ja-JP" sz="3600"/>
              <a:t>5</a:t>
            </a:r>
            <a:r>
              <a:rPr kumimoji="1" lang="ja-JP" altLang="en-US" sz="3600"/>
              <a:t>分以内にファッション施設が多数ある</a:t>
            </a:r>
          </a:p>
        </p:txBody>
      </p:sp>
      <p:sp>
        <p:nvSpPr>
          <p:cNvPr id="4" name="テキスト ボックス 3">
            <a:extLst>
              <a:ext uri="{FF2B5EF4-FFF2-40B4-BE49-F238E27FC236}">
                <a16:creationId xmlns:a16="http://schemas.microsoft.com/office/drawing/2014/main" xmlns="" id="{8435BC6B-217C-FCC1-65C6-F7A3512C8655}"/>
              </a:ext>
            </a:extLst>
          </p:cNvPr>
          <p:cNvSpPr txBox="1"/>
          <p:nvPr/>
        </p:nvSpPr>
        <p:spPr>
          <a:xfrm>
            <a:off x="1156186" y="2775970"/>
            <a:ext cx="9879628" cy="646331"/>
          </a:xfrm>
          <a:prstGeom prst="rect">
            <a:avLst/>
          </a:prstGeom>
          <a:noFill/>
        </p:spPr>
        <p:txBody>
          <a:bodyPr wrap="none" rtlCol="0">
            <a:spAutoFit/>
          </a:bodyPr>
          <a:lstStyle/>
          <a:p>
            <a:r>
              <a:rPr lang="ja-JP" altLang="en-US" sz="3600" i="0">
                <a:solidFill>
                  <a:srgbClr val="484848"/>
                </a:solidFill>
                <a:effectLst/>
                <a:latin typeface="+mn-ea"/>
              </a:rPr>
              <a:t>→ルミネ、モディ、マルイ、ミーナ、ツインズ</a:t>
            </a:r>
            <a:endParaRPr kumimoji="1" lang="ja-JP" altLang="en-US" sz="3600">
              <a:latin typeface="+mn-ea"/>
            </a:endParaRPr>
          </a:p>
        </p:txBody>
      </p:sp>
      <p:sp>
        <p:nvSpPr>
          <p:cNvPr id="10" name="テキスト ボックス 9">
            <a:extLst>
              <a:ext uri="{FF2B5EF4-FFF2-40B4-BE49-F238E27FC236}">
                <a16:creationId xmlns:a16="http://schemas.microsoft.com/office/drawing/2014/main" xmlns="" id="{FE0D4469-471E-1971-3AE4-ACA6BD85F655}"/>
              </a:ext>
            </a:extLst>
          </p:cNvPr>
          <p:cNvSpPr txBox="1"/>
          <p:nvPr/>
        </p:nvSpPr>
        <p:spPr>
          <a:xfrm>
            <a:off x="210207" y="3963304"/>
            <a:ext cx="3416320" cy="646331"/>
          </a:xfrm>
          <a:prstGeom prst="rect">
            <a:avLst/>
          </a:prstGeom>
          <a:noFill/>
        </p:spPr>
        <p:txBody>
          <a:bodyPr wrap="none" rtlCol="0">
            <a:spAutoFit/>
          </a:bodyPr>
          <a:lstStyle/>
          <a:p>
            <a:r>
              <a:rPr kumimoji="1" lang="ja-JP" altLang="en-US" sz="3600"/>
              <a:t>・古着屋が多い</a:t>
            </a:r>
          </a:p>
        </p:txBody>
      </p:sp>
      <p:sp>
        <p:nvSpPr>
          <p:cNvPr id="13" name="テキスト ボックス 12">
            <a:extLst>
              <a:ext uri="{FF2B5EF4-FFF2-40B4-BE49-F238E27FC236}">
                <a16:creationId xmlns:a16="http://schemas.microsoft.com/office/drawing/2014/main" xmlns="" id="{B87A542F-FB7B-2A1C-C9EE-AD266A420180}"/>
              </a:ext>
            </a:extLst>
          </p:cNvPr>
          <p:cNvSpPr txBox="1"/>
          <p:nvPr/>
        </p:nvSpPr>
        <p:spPr>
          <a:xfrm>
            <a:off x="210207" y="5266528"/>
            <a:ext cx="3877985" cy="646331"/>
          </a:xfrm>
          <a:prstGeom prst="rect">
            <a:avLst/>
          </a:prstGeom>
          <a:noFill/>
        </p:spPr>
        <p:txBody>
          <a:bodyPr wrap="none" rtlCol="0">
            <a:spAutoFit/>
          </a:bodyPr>
          <a:lstStyle/>
          <a:p>
            <a:r>
              <a:rPr kumimoji="1" lang="ja-JP" altLang="en-US" sz="3600"/>
              <a:t>・交通の便がいい</a:t>
            </a:r>
          </a:p>
        </p:txBody>
      </p:sp>
      <p:pic>
        <p:nvPicPr>
          <p:cNvPr id="17" name="図 16" descr="屋外, 草, 水, 建物 が含まれている画像&#10;&#10;自動的に生成された説明">
            <a:extLst>
              <a:ext uri="{FF2B5EF4-FFF2-40B4-BE49-F238E27FC236}">
                <a16:creationId xmlns:a16="http://schemas.microsoft.com/office/drawing/2014/main" xmlns="" id="{21250D30-CD11-6AAB-E3E3-1C00949C6E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3223" y="3626602"/>
            <a:ext cx="3352800" cy="2191844"/>
          </a:xfrm>
          <a:prstGeom prst="rect">
            <a:avLst/>
          </a:prstGeom>
        </p:spPr>
      </p:pic>
      <p:pic>
        <p:nvPicPr>
          <p:cNvPr id="20" name="図 19">
            <a:extLst>
              <a:ext uri="{FF2B5EF4-FFF2-40B4-BE49-F238E27FC236}">
                <a16:creationId xmlns:a16="http://schemas.microsoft.com/office/drawing/2014/main" xmlns="" id="{6C61A165-1320-BC58-8433-51B390592DEB}"/>
              </a:ext>
            </a:extLst>
          </p:cNvPr>
          <p:cNvPicPr>
            <a:picLocks noChangeAspect="1"/>
          </p:cNvPicPr>
          <p:nvPr/>
        </p:nvPicPr>
        <p:blipFill>
          <a:blip r:embed="rId4"/>
          <a:stretch>
            <a:fillRect/>
          </a:stretch>
        </p:blipFill>
        <p:spPr>
          <a:xfrm>
            <a:off x="8705193" y="4560993"/>
            <a:ext cx="3276600" cy="2057400"/>
          </a:xfrm>
          <a:prstGeom prst="rect">
            <a:avLst/>
          </a:prstGeom>
        </p:spPr>
      </p:pic>
    </p:spTree>
    <p:extLst>
      <p:ext uri="{BB962C8B-B14F-4D97-AF65-F5344CB8AC3E}">
        <p14:creationId xmlns:p14="http://schemas.microsoft.com/office/powerpoint/2010/main" val="1916664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23DA035-7AEE-8DB5-313E-44E06F861940}"/>
              </a:ext>
            </a:extLst>
          </p:cNvPr>
          <p:cNvSpPr>
            <a:spLocks noGrp="1"/>
          </p:cNvSpPr>
          <p:nvPr>
            <p:ph type="title"/>
          </p:nvPr>
        </p:nvSpPr>
        <p:spPr/>
        <p:txBody>
          <a:bodyPr/>
          <a:lstStyle/>
          <a:p>
            <a:r>
              <a:rPr lang="ja-JP" altLang="en-US">
                <a:ea typeface="游ゴシック Light"/>
              </a:rPr>
              <a:t>唯一のデメリットは</a:t>
            </a:r>
            <a:endParaRPr kumimoji="1" lang="ja-JP" altLang="en-US"/>
          </a:p>
        </p:txBody>
      </p:sp>
      <p:sp>
        <p:nvSpPr>
          <p:cNvPr id="3" name="コンテンツ プレースホルダー 2">
            <a:extLst>
              <a:ext uri="{FF2B5EF4-FFF2-40B4-BE49-F238E27FC236}">
                <a16:creationId xmlns:a16="http://schemas.microsoft.com/office/drawing/2014/main" xmlns="" id="{44A8D594-EE69-D754-E52C-CF38782D987E}"/>
              </a:ext>
            </a:extLst>
          </p:cNvPr>
          <p:cNvSpPr>
            <a:spLocks noGrp="1"/>
          </p:cNvSpPr>
          <p:nvPr>
            <p:ph idx="1"/>
          </p:nvPr>
        </p:nvSpPr>
        <p:spPr>
          <a:xfrm>
            <a:off x="838200" y="1825625"/>
            <a:ext cx="9472779" cy="3919820"/>
          </a:xfrm>
        </p:spPr>
        <p:txBody>
          <a:bodyPr vert="horz" lIns="91440" tIns="45720" rIns="91440" bIns="45720" rtlCol="0" anchor="t">
            <a:normAutofit/>
          </a:bodyPr>
          <a:lstStyle/>
          <a:p>
            <a:r>
              <a:rPr lang="ja-JP" altLang="en-US">
                <a:ea typeface="游ゴシック"/>
              </a:rPr>
              <a:t>追浜も町田も家賃が安いなりに面積が狭い</a:t>
            </a:r>
          </a:p>
        </p:txBody>
      </p:sp>
    </p:spTree>
    <p:extLst>
      <p:ext uri="{BB962C8B-B14F-4D97-AF65-F5344CB8AC3E}">
        <p14:creationId xmlns:p14="http://schemas.microsoft.com/office/powerpoint/2010/main" val="295946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A3363022-C969-41E9-8EB2-E4C94908C1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8D1AD6B3-BE88-4CEB-BA17-790657CC472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テキスト ボックス 3">
            <a:extLst>
              <a:ext uri="{FF2B5EF4-FFF2-40B4-BE49-F238E27FC236}">
                <a16:creationId xmlns:a16="http://schemas.microsoft.com/office/drawing/2014/main" xmlns="" id="{7076C11D-59DB-8220-51C5-7AF581605127}"/>
              </a:ext>
            </a:extLst>
          </p:cNvPr>
          <p:cNvSpPr txBox="1"/>
          <p:nvPr/>
        </p:nvSpPr>
        <p:spPr>
          <a:xfrm>
            <a:off x="6316000" y="3144202"/>
            <a:ext cx="5646999" cy="1297115"/>
          </a:xfrm>
          <a:prstGeom prst="rect">
            <a:avLst/>
          </a:prstGeom>
        </p:spPr>
        <p:txBody>
          <a:bodyPr vert="horz" lIns="91440" tIns="45720" rIns="91440" bIns="45720" rtlCol="0" anchor="t">
            <a:noAutofit/>
          </a:bodyPr>
          <a:lstStyle/>
          <a:p>
            <a:pPr>
              <a:lnSpc>
                <a:spcPct val="90000"/>
              </a:lnSpc>
              <a:spcBef>
                <a:spcPct val="0"/>
              </a:spcBef>
              <a:spcAft>
                <a:spcPts val="600"/>
              </a:spcAft>
            </a:pPr>
            <a:r>
              <a:rPr kumimoji="1" lang="ja-JP" altLang="en-US" sz="4800" kern="1200">
                <a:solidFill>
                  <a:schemeClr val="tx2"/>
                </a:solidFill>
                <a:latin typeface="+mj-lt"/>
                <a:ea typeface="+mj-ea"/>
                <a:cs typeface="+mj-cs"/>
              </a:rPr>
              <a:t>追浜駅、町田駅を</a:t>
            </a:r>
            <a:endParaRPr kumimoji="1" lang="en-US" altLang="ja-JP" sz="4800" kern="1200">
              <a:solidFill>
                <a:schemeClr val="tx2"/>
              </a:solidFill>
              <a:latin typeface="+mj-lt"/>
              <a:ea typeface="+mj-ea"/>
              <a:cs typeface="+mj-cs"/>
            </a:endParaRPr>
          </a:p>
          <a:p>
            <a:pPr>
              <a:lnSpc>
                <a:spcPct val="90000"/>
              </a:lnSpc>
              <a:spcBef>
                <a:spcPct val="0"/>
              </a:spcBef>
              <a:spcAft>
                <a:spcPts val="600"/>
              </a:spcAft>
            </a:pPr>
            <a:r>
              <a:rPr kumimoji="1" lang="ja-JP" altLang="en-US" sz="4800" kern="1200">
                <a:solidFill>
                  <a:schemeClr val="tx2"/>
                </a:solidFill>
                <a:latin typeface="+mj-lt"/>
                <a:ea typeface="+mj-ea"/>
                <a:cs typeface="+mj-cs"/>
              </a:rPr>
              <a:t>おすすめします！</a:t>
            </a:r>
          </a:p>
        </p:txBody>
      </p:sp>
      <p:pic>
        <p:nvPicPr>
          <p:cNvPr id="8" name="Graphic 7" descr="チェック マーク">
            <a:extLst>
              <a:ext uri="{FF2B5EF4-FFF2-40B4-BE49-F238E27FC236}">
                <a16:creationId xmlns:a16="http://schemas.microsoft.com/office/drawing/2014/main" xmlns="" id="{DC4C2CC1-6ABB-8DE0-5E36-DC200DA923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xmlns="" id="{89D1390B-7E13-4B4F-9CB2-391063412E5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xmlns="" id="{9E720206-AA49-4786-A932-A2650DE091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xmlns="" id="{C72F6EE6-EDE9-45A5-8F6D-02B9B7CB2C2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xmlns="" id="{C093DC50-3BD7-46B1-A300-CD207E152F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9798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TotalTime>
  <Words>261</Words>
  <Application>Microsoft Office PowerPoint</Application>
  <PresentationFormat>ワイド画面</PresentationFormat>
  <Paragraphs>41</Paragraphs>
  <Slides>9</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9</vt:i4>
      </vt:variant>
    </vt:vector>
  </HeadingPairs>
  <TitlesOfParts>
    <vt:vector size="17" baseType="lpstr">
      <vt:lpstr>Aldhabi</vt:lpstr>
      <vt:lpstr>MS PMincho</vt:lpstr>
      <vt:lpstr>Yu Gothic</vt:lpstr>
      <vt:lpstr>Yu Gothic</vt:lpstr>
      <vt:lpstr>游ゴシック Light</vt:lpstr>
      <vt:lpstr>Arial</vt:lpstr>
      <vt:lpstr>Calibri</vt:lpstr>
      <vt:lpstr>Office テーマ</vt:lpstr>
      <vt:lpstr>データサイエンス</vt:lpstr>
      <vt:lpstr>PowerPoint プレゼンテーション</vt:lpstr>
      <vt:lpstr>PowerPoint プレゼンテーション</vt:lpstr>
      <vt:lpstr>PowerPoint プレゼンテーション</vt:lpstr>
      <vt:lpstr>鶴川駅</vt:lpstr>
      <vt:lpstr>PowerPoint プレゼンテーション</vt:lpstr>
      <vt:lpstr>PowerPoint プレゼンテーション</vt:lpstr>
      <vt:lpstr>唯一のデメリットは</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202202029</dc:creator>
  <cp:lastModifiedBy>Masuko Shida</cp:lastModifiedBy>
  <cp:revision>2</cp:revision>
  <dcterms:created xsi:type="dcterms:W3CDTF">2022-11-08T06:58:51Z</dcterms:created>
  <dcterms:modified xsi:type="dcterms:W3CDTF">2022-11-17T16:37:17Z</dcterms:modified>
</cp:coreProperties>
</file>