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6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e61f894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e61f894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e61f894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e61f894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e604e572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e604e572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e61f8947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e61f8947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e61f8947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e61f8947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4.png"/><Relationship Id="rId5" Type="http://schemas.openxmlformats.org/officeDocument/2006/relationships/hyperlink" Target="http://drive.google.com/file/d/1MyyF6qBA0ufp48WiXbOzAoRcMuzGXdBS/view" TargetMode="Externa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slideLayout" Target="../slideLayouts/slideLayout4.xml"/><Relationship Id="rId7" Type="http://schemas.openxmlformats.org/officeDocument/2006/relationships/hyperlink" Target="http://drive.google.com/file/d/1a8Tj8-9HTFrHgHerAAVxMSCCbje4pX5u/view" TargetMode="Externa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5.jpg"/><Relationship Id="rId5" Type="http://schemas.openxmlformats.org/officeDocument/2006/relationships/hyperlink" Target="http://drive.google.com/file/d/12QGXPbvIgJGtPfkiBnJMTLwedKA5InEV/view" TargetMode="External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CNIT 25501 Final Presentation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1512"/>
              <a:t>Junsu Yoon    - 0031408452</a:t>
            </a:r>
            <a:endParaRPr sz="1512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1512"/>
              <a:t>Doyun Won   - 0033909003</a:t>
            </a:r>
            <a:endParaRPr sz="1512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ko" sz="1512"/>
              <a:t>Won Chan (Alex) Lee - 0034027556</a:t>
            </a:r>
            <a:endParaRPr sz="1512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51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Purpose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Making a Kiosk program for cafe that sells bread and coffee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The Program will receive the amount of items customer is buying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The Program will request the card number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/>
              <a:t>The card number has to be exactly 16 Numbers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The Program will calculate the items and make a receipt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9375" y="1981150"/>
            <a:ext cx="1769901" cy="28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urdue University 2">
            <a:hlinkClick r:id="" action="ppaction://media"/>
            <a:extLst>
              <a:ext uri="{FF2B5EF4-FFF2-40B4-BE49-F238E27FC236}">
                <a16:creationId xmlns:a16="http://schemas.microsoft.com/office/drawing/2014/main" id="{7B742775-15BA-ADB4-3FB8-8F3BDD0FC6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958508" y="405213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 Functions does it have?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078375" y="1186975"/>
            <a:ext cx="7596300" cy="3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2100" b="1"/>
              <a:t>6+ Different JAVA classes</a:t>
            </a:r>
            <a:endParaRPr sz="2100" b="1"/>
          </a:p>
          <a:p>
            <a:pPr marL="914400" lvl="1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2100"/>
              <a:t>CafeKiosk.java (Main Class)</a:t>
            </a:r>
            <a:endParaRPr sz="2100"/>
          </a:p>
          <a:p>
            <a:pPr marL="914400" lvl="1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2100"/>
              <a:t>Drink.java</a:t>
            </a:r>
            <a:endParaRPr sz="2100"/>
          </a:p>
          <a:p>
            <a:pPr marL="914400" lvl="1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2100"/>
              <a:t>Menu.java</a:t>
            </a:r>
            <a:endParaRPr sz="2100"/>
          </a:p>
          <a:p>
            <a:pPr marL="914400" lvl="1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2100"/>
              <a:t>Order.java</a:t>
            </a:r>
            <a:endParaRPr sz="2100"/>
          </a:p>
          <a:p>
            <a:pPr marL="914400" lvl="1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2100"/>
              <a:t>Pastry.java</a:t>
            </a:r>
            <a:endParaRPr sz="2100"/>
          </a:p>
          <a:p>
            <a:pPr marL="914400" lvl="1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2100"/>
              <a:t>Product.java</a:t>
            </a:r>
            <a:endParaRPr sz="2100"/>
          </a:p>
          <a:p>
            <a:pPr marL="914400" lvl="1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2100"/>
              <a:t>Receipt.java</a:t>
            </a:r>
            <a:endParaRPr sz="2100"/>
          </a:p>
          <a:p>
            <a:pPr marL="457200" lvl="0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2100" b="1"/>
              <a:t>2+ Inheritance relationships</a:t>
            </a:r>
            <a:endParaRPr sz="2100" b="1"/>
          </a:p>
          <a:p>
            <a:pPr marL="914400" lvl="1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2100"/>
              <a:t>Pastry inherit from Product</a:t>
            </a:r>
            <a:endParaRPr sz="2100"/>
          </a:p>
          <a:p>
            <a:pPr marL="914400" lvl="1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2100"/>
              <a:t>Drink inherit from Product</a:t>
            </a:r>
            <a:endParaRPr sz="2100"/>
          </a:p>
          <a:p>
            <a:pPr marL="457200" lvl="0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2100" b="1"/>
              <a:t>6+ association relationship between classes.</a:t>
            </a:r>
            <a:endParaRPr sz="2100" b="1"/>
          </a:p>
          <a:p>
            <a:pPr marL="914400" lvl="1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2100"/>
              <a:t>Menu-Product</a:t>
            </a:r>
            <a:endParaRPr sz="2100"/>
          </a:p>
          <a:p>
            <a:pPr marL="914400" lvl="1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2100"/>
              <a:t>Order-Product</a:t>
            </a:r>
            <a:endParaRPr sz="2100"/>
          </a:p>
          <a:p>
            <a:pPr marL="914400" lvl="1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2100"/>
              <a:t>CafeKiosk-Menu</a:t>
            </a:r>
            <a:endParaRPr sz="2100"/>
          </a:p>
          <a:p>
            <a:pPr marL="914400" lvl="1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2100"/>
              <a:t>CafeKiosk-Order</a:t>
            </a:r>
            <a:endParaRPr sz="2100"/>
          </a:p>
          <a:p>
            <a:pPr marL="914400" lvl="1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2100"/>
              <a:t>CafeKiosk - JOptionPane</a:t>
            </a:r>
            <a:endParaRPr sz="2100"/>
          </a:p>
          <a:p>
            <a:pPr marL="914400" lvl="1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z="2100"/>
              <a:t>Menu-HashMap</a:t>
            </a:r>
            <a:endParaRPr sz="2100"/>
          </a:p>
          <a:p>
            <a:pPr marL="457200" lvl="0" indent="-30194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2100" b="1"/>
              <a:t>Works on GUI function</a:t>
            </a:r>
            <a:endParaRPr sz="2100" b="1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2513" y="1567538"/>
            <a:ext cx="25812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Trailside Flats Apartments 2">
            <a:hlinkClick r:id="" action="ppaction://media"/>
            <a:extLst>
              <a:ext uri="{FF2B5EF4-FFF2-40B4-BE49-F238E27FC236}">
                <a16:creationId xmlns:a16="http://schemas.microsoft.com/office/drawing/2014/main" id="{CB9BA706-9519-9E1F-9F33-AF491EE188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72010" y="420426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6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Demo</a:t>
            </a: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16" title="test_edit(1)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9775" y="114557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Trailside Flats Apartments 3">
            <a:hlinkClick r:id="" action="ppaction://media"/>
            <a:extLst>
              <a:ext uri="{FF2B5EF4-FFF2-40B4-BE49-F238E27FC236}">
                <a16:creationId xmlns:a16="http://schemas.microsoft.com/office/drawing/2014/main" id="{BCCCD6C8-171E-7A8F-D108-BC0CF50AE1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534977" y="4061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58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403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560"/>
              <a:t>Unintentional Input(1)</a:t>
            </a:r>
            <a:endParaRPr sz="1560"/>
          </a:p>
          <a:p>
            <a:pPr marL="457200" lvl="0" indent="-327660" algn="l" rtl="0">
              <a:spcBef>
                <a:spcPts val="0"/>
              </a:spcBef>
              <a:spcAft>
                <a:spcPts val="0"/>
              </a:spcAft>
              <a:buSzPts val="1560"/>
              <a:buChar char="-"/>
            </a:pPr>
            <a:r>
              <a:rPr lang="ko" sz="1560"/>
              <a:t>wrong input for items</a:t>
            </a:r>
            <a:endParaRPr sz="1560"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4933225" y="393750"/>
            <a:ext cx="3403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3461"/>
              <a:buFont typeface="Arial"/>
              <a:buNone/>
            </a:pPr>
            <a:r>
              <a:rPr lang="ko" sz="1560"/>
              <a:t>Unintentional Input(2)</a:t>
            </a:r>
            <a:endParaRPr sz="1560"/>
          </a:p>
          <a:p>
            <a:pPr marL="457200" lvl="0" indent="-317754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560"/>
              <a:t>wrong input for card number</a:t>
            </a:r>
            <a:endParaRPr sz="15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17" title="test_if_not_number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2438" y="1567550"/>
            <a:ext cx="3033325" cy="22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 title="test_worng_card_number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18163" y="1567577"/>
            <a:ext cx="3033325" cy="2274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urdue University 3">
            <a:hlinkClick r:id="" action="ppaction://media"/>
            <a:extLst>
              <a:ext uri="{FF2B5EF4-FFF2-40B4-BE49-F238E27FC236}">
                <a16:creationId xmlns:a16="http://schemas.microsoft.com/office/drawing/2014/main" id="{396E0575-F67A-0C0E-8254-ECD3442702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10776" y="5233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326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 you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화면 슬라이드 쇼(16:9)</PresentationFormat>
  <Paragraphs>37</Paragraphs>
  <Slides>6</Slides>
  <Notes>6</Notes>
  <HiddenSlides>0</HiddenSlides>
  <MMClips>4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Montserrat</vt:lpstr>
      <vt:lpstr>Arial</vt:lpstr>
      <vt:lpstr>Lato</vt:lpstr>
      <vt:lpstr>Focus</vt:lpstr>
      <vt:lpstr>CNIT 25501 Final Presentation</vt:lpstr>
      <vt:lpstr>Purpose</vt:lpstr>
      <vt:lpstr>What Functions does it have?</vt:lpstr>
      <vt:lpstr>Demo</vt:lpstr>
      <vt:lpstr>Unintentional Input(1) wrong input for items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CNIT 25501 Final Presentation</dc:title>
  <cp:lastModifiedBy>Yoon, Junsu</cp:lastModifiedBy>
  <cp:revision>1</cp:revision>
  <dcterms:modified xsi:type="dcterms:W3CDTF">2024-04-14T17:40:57Z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2024-04-14T17:40:56Z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3b8cee59-5333-43d3-95ef-cb1172a04e66</vt:lpwstr>
  </property>
  <property fmtid="{D5CDD505-2E9C-101B-9397-08002B2CF9AE}" pid="8" name="MSIP_Label_4044bd30-2ed7-4c9d-9d12-46200872a97b_ContentBits">
    <vt:lpwstr>0</vt:lpwstr>
  </property>
</Properties>
</file>