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32a17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32a17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32a17e7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32a17e7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Results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27650" y="1365250"/>
            <a:ext cx="76887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How many hops from your machine to your assigned website?</a:t>
            </a:r>
            <a:endParaRPr b="1"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9 hops with 7 requests timing out </a:t>
            </a:r>
            <a:endParaRPr sz="1250"/>
          </a:p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Which step causes the biggest delay in the route? What is the average duration of that delay?</a:t>
            </a:r>
            <a:endParaRPr b="1"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The final hop before hitting the amazon servers took 25ms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Initial hops took between 1-6ms with the final 4 hops taking over 20ms</a:t>
            </a:r>
            <a:endParaRPr sz="1250"/>
          </a:p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What are the main nameservers for the website?</a:t>
            </a:r>
            <a:endParaRPr b="1"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NS-1235.AWSDNS-26.org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NS-1537.AWSDNS-00.co.uk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NS-416.AWSDNS-52.com</a:t>
            </a:r>
            <a:endParaRPr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NS-846.AWSDNS-41.net</a:t>
            </a:r>
            <a:endParaRPr sz="1250"/>
          </a:p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Who is the registered contact? </a:t>
            </a:r>
            <a:endParaRPr b="1"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m</a:t>
            </a:r>
            <a:r>
              <a:rPr lang="en" sz="1250"/>
              <a:t>arkmonitor.com</a:t>
            </a:r>
            <a:endParaRPr sz="1250"/>
          </a:p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What is the MX record for the website?</a:t>
            </a:r>
            <a:endParaRPr b="1" sz="1250"/>
          </a:p>
          <a:p>
            <a:pPr indent="-307975" lvl="0" marL="647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b="1" lang="en" sz="1250"/>
              <a:t>Where is the website hosted?</a:t>
            </a:r>
            <a:endParaRPr b="1" sz="1250"/>
          </a:p>
          <a:p>
            <a:pPr indent="-3079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" sz="1250"/>
              <a:t>US East 1 Amazon AWS</a:t>
            </a:r>
            <a:endParaRPr sz="1250"/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688"/>
              <a:buNone/>
            </a:pPr>
            <a:r>
              <a:t/>
            </a:r>
            <a:endParaRPr sz="750">
              <a:solidFill>
                <a:srgbClr val="373A3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Challenges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Educate worked for about a day before throwing permissions issues that are still being experienced by a number of 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work around has been for one of our group members to setup a new website using their person AWS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hosted service it’s expected that much of the platform will be intrinsically secure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Scanning a smaller private business will provide less “generic” information than a large Amazon hosting service (example, domain contacts or domain location)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scanning went smoothly, finding good results using Nikto, whois, nmap and tracert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were able to open and close allowed ports, reflected in the results from NMap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Scanning carried out up till this point has largely been information gathering.  This information is freely available so challenges to obtain it are not expected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