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07/24/2021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07/24/2021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07/24/2021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07/24/2021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07/24/2021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07/24/2021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07/24/2021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07/24/2021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07/24/2021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07/24/2021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Content-Centric Networking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85000" lnSpcReduction="20000"/>
          </a:bodyPr>
          <a:lstStyle/>
          <a:p>
            <a:r>
              <a:rPr lang="en-US" dirty="0"/>
              <a:t>It is our belief that the future of the Internet is based on content-centric networking (CCN &amp;/or NDN or COAST)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7CFA-D748-4080-AA3B-3C1A4454F6D5}"/>
              </a:ext>
            </a:extLst>
          </p:cNvPr>
          <p:cNvSpPr>
            <a:spLocks noGrp="1"/>
          </p:cNvSpPr>
          <p:nvPr>
            <p:ph type="title"/>
          </p:nvPr>
        </p:nvSpPr>
        <p:spPr/>
        <p:txBody>
          <a:bodyPr/>
          <a:lstStyle/>
          <a:p>
            <a:r>
              <a:rPr lang="en-US" dirty="0"/>
              <a:t>Challenge </a:t>
            </a:r>
          </a:p>
        </p:txBody>
      </p:sp>
      <p:sp>
        <p:nvSpPr>
          <p:cNvPr id="3" name="Content Placeholder 2">
            <a:extLst>
              <a:ext uri="{FF2B5EF4-FFF2-40B4-BE49-F238E27FC236}">
                <a16:creationId xmlns:a16="http://schemas.microsoft.com/office/drawing/2014/main" id="{7173A6AD-344F-4C07-A51B-286C5507ED2B}"/>
              </a:ext>
            </a:extLst>
          </p:cNvPr>
          <p:cNvSpPr>
            <a:spLocks noGrp="1"/>
          </p:cNvSpPr>
          <p:nvPr>
            <p:ph idx="1"/>
          </p:nvPr>
        </p:nvSpPr>
        <p:spPr/>
        <p:txBody>
          <a:bodyPr/>
          <a:lstStyle/>
          <a:p>
            <a:r>
              <a:rPr lang="en-US" dirty="0"/>
              <a:t>The original Internet protocols were initially designed to send emails from one computer to another. Now more than ever, people spend significantly more time streaming their </a:t>
            </a:r>
            <a:r>
              <a:rPr lang="en-US" dirty="0" err="1"/>
              <a:t>favourite</a:t>
            </a:r>
            <a:r>
              <a:rPr lang="en-US" dirty="0"/>
              <a:t> YouTube videos or movies from streaming services. So regularly, single content is expected to distribute to millions of users concurrently, in real-time. </a:t>
            </a:r>
          </a:p>
        </p:txBody>
      </p:sp>
    </p:spTree>
    <p:extLst>
      <p:ext uri="{BB962C8B-B14F-4D97-AF65-F5344CB8AC3E}">
        <p14:creationId xmlns:p14="http://schemas.microsoft.com/office/powerpoint/2010/main" val="126408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7CFA-D748-4080-AA3B-3C1A4454F6D5}"/>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7173A6AD-344F-4C07-A51B-286C5507ED2B}"/>
              </a:ext>
            </a:extLst>
          </p:cNvPr>
          <p:cNvSpPr>
            <a:spLocks noGrp="1"/>
          </p:cNvSpPr>
          <p:nvPr>
            <p:ph idx="1"/>
          </p:nvPr>
        </p:nvSpPr>
        <p:spPr/>
        <p:txBody>
          <a:bodyPr/>
          <a:lstStyle/>
          <a:p>
            <a:r>
              <a:rPr lang="en-US" dirty="0"/>
              <a:t>A better Internet architecture was developed to provide the Internet with more bandwidth and lower latency to many users simultaneously and security. It is content-centric networking or CCN and changes the information is transmitted and improves security, scalability, flexibility and efficiency. </a:t>
            </a:r>
          </a:p>
        </p:txBody>
      </p:sp>
    </p:spTree>
    <p:extLst>
      <p:ext uri="{BB962C8B-B14F-4D97-AF65-F5344CB8AC3E}">
        <p14:creationId xmlns:p14="http://schemas.microsoft.com/office/powerpoint/2010/main" val="149303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7CFA-D748-4080-AA3B-3C1A4454F6D5}"/>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7173A6AD-344F-4C07-A51B-286C5507ED2B}"/>
              </a:ext>
            </a:extLst>
          </p:cNvPr>
          <p:cNvSpPr>
            <a:spLocks noGrp="1"/>
          </p:cNvSpPr>
          <p:nvPr>
            <p:ph idx="1"/>
          </p:nvPr>
        </p:nvSpPr>
        <p:spPr/>
        <p:txBody>
          <a:bodyPr/>
          <a:lstStyle/>
          <a:p>
            <a:pPr marL="0" marR="0" algn="just">
              <a:lnSpc>
                <a:spcPct val="115000"/>
              </a:lnSpc>
              <a:spcBef>
                <a:spcPts val="0"/>
              </a:spcBef>
              <a:spcAft>
                <a:spcPts val="1000"/>
              </a:spcAft>
            </a:pPr>
            <a:r>
              <a:rPr lang="en-CA" sz="1800" b="1" dirty="0">
                <a:effectLst/>
                <a:latin typeface="Garamond" panose="02020404030301010803" pitchFamily="18" charset="0"/>
                <a:ea typeface="Calibri" panose="020F0502020204030204" pitchFamily="34" charset="0"/>
                <a:cs typeface="Latha" panose="020B0604020202020204" pitchFamily="34" charset="0"/>
              </a:rPr>
              <a:t>Security:</a:t>
            </a:r>
            <a:r>
              <a:rPr lang="en-CA" sz="1800" dirty="0">
                <a:effectLst/>
                <a:latin typeface="Garamond" panose="02020404030301010803" pitchFamily="18" charset="0"/>
                <a:ea typeface="Calibri" panose="020F0502020204030204" pitchFamily="34" charset="0"/>
                <a:cs typeface="Latha" panose="020B0604020202020204" pitchFamily="34" charset="0"/>
              </a:rPr>
              <a:t> Unlike traditional networks, CCN protects individual packets of information, regardless of their route or flow.</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15000"/>
              </a:lnSpc>
              <a:spcBef>
                <a:spcPts val="0"/>
              </a:spcBef>
              <a:spcAft>
                <a:spcPts val="1000"/>
              </a:spcAft>
            </a:pPr>
            <a:r>
              <a:rPr lang="en-CA" sz="1800" b="1" dirty="0">
                <a:effectLst/>
                <a:latin typeface="Garamond" panose="02020404030301010803" pitchFamily="18" charset="0"/>
                <a:ea typeface="Calibri" panose="020F0502020204030204" pitchFamily="34" charset="0"/>
                <a:cs typeface="Latha" panose="020B0604020202020204" pitchFamily="34" charset="0"/>
              </a:rPr>
              <a:t>Scalability:</a:t>
            </a:r>
            <a:r>
              <a:rPr lang="en-CA" sz="1800" dirty="0">
                <a:effectLst/>
                <a:latin typeface="Garamond" panose="02020404030301010803" pitchFamily="18" charset="0"/>
                <a:ea typeface="Calibri" panose="020F0502020204030204" pitchFamily="34" charset="0"/>
                <a:cs typeface="Latha" panose="020B0604020202020204" pitchFamily="34" charset="0"/>
              </a:rPr>
              <a:t> By utilising various techniques such as caching and providing native load balancing, and facilitating resource planning, CCN allows the network to scale.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15000"/>
              </a:lnSpc>
              <a:spcBef>
                <a:spcPts val="0"/>
              </a:spcBef>
              <a:spcAft>
                <a:spcPts val="1000"/>
              </a:spcAft>
            </a:pPr>
            <a:r>
              <a:rPr lang="en-CA" sz="1800" b="1" dirty="0">
                <a:effectLst/>
                <a:latin typeface="Garamond" panose="02020404030301010803" pitchFamily="18" charset="0"/>
                <a:ea typeface="Calibri" panose="020F0502020204030204" pitchFamily="34" charset="0"/>
                <a:cs typeface="Latha" panose="020B0604020202020204" pitchFamily="34" charset="0"/>
              </a:rPr>
              <a:t>Flexibility:</a:t>
            </a:r>
            <a:r>
              <a:rPr lang="en-CA" sz="1800" dirty="0">
                <a:effectLst/>
                <a:latin typeface="Garamond" panose="02020404030301010803" pitchFamily="18" charset="0"/>
                <a:ea typeface="Calibri" panose="020F0502020204030204" pitchFamily="34" charset="0"/>
                <a:cs typeface="Latha" panose="020B0604020202020204" pitchFamily="34" charset="0"/>
              </a:rPr>
              <a:t> CCN uses names to communicate, which can be location independent. In addition, relatively, names are much more adaptable than IP addresses.  Therefore, based on the named request and data, network elements can make more advanced choices.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0" marR="0" algn="just">
              <a:lnSpc>
                <a:spcPct val="115000"/>
              </a:lnSpc>
              <a:spcBef>
                <a:spcPts val="0"/>
              </a:spcBef>
              <a:spcAft>
                <a:spcPts val="1000"/>
              </a:spcAft>
            </a:pPr>
            <a:r>
              <a:rPr lang="en-CA" sz="1800" b="1" dirty="0">
                <a:effectLst/>
                <a:latin typeface="Garamond" panose="02020404030301010803" pitchFamily="18" charset="0"/>
                <a:ea typeface="Calibri" panose="020F0502020204030204" pitchFamily="34" charset="0"/>
                <a:cs typeface="Latha" panose="020B0604020202020204" pitchFamily="34" charset="0"/>
              </a:rPr>
              <a:t>Efficiency: </a:t>
            </a:r>
            <a:r>
              <a:rPr lang="en-CA" sz="1800" dirty="0">
                <a:effectLst/>
                <a:latin typeface="Garamond" panose="02020404030301010803" pitchFamily="18" charset="0"/>
                <a:ea typeface="Calibri" panose="020F0502020204030204" pitchFamily="34" charset="0"/>
                <a:cs typeface="Latha" panose="020B0604020202020204" pitchFamily="34" charset="0"/>
              </a:rPr>
              <a:t>CCN was designed to work in multiple environments, and it can work from modern, compelling data centres to resource-efficient sensors. </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Tree>
    <p:extLst>
      <p:ext uri="{BB962C8B-B14F-4D97-AF65-F5344CB8AC3E}">
        <p14:creationId xmlns:p14="http://schemas.microsoft.com/office/powerpoint/2010/main" val="124091242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{B10EED52-DEE9-405F-9346-50ADBDCA89F1}tf11437505_win32</Template>
  <TotalTime>3</TotalTime>
  <Words>246</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Garamond</vt:lpstr>
      <vt:lpstr>Georgia Pro Cond Light</vt:lpstr>
      <vt:lpstr>Speak Pro</vt:lpstr>
      <vt:lpstr>RetrospectVTI</vt:lpstr>
      <vt:lpstr>Content-Centric Networking</vt:lpstr>
      <vt:lpstr>Challenge </vt:lpstr>
      <vt:lpstr>Solution </vt:lpstr>
      <vt:lpstr>Advantages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Content-Centric Networking</dc:title>
  <dc:creator>Navaratnasingam, Arun (AGCO)</dc:creator>
  <cp:lastModifiedBy>Navaratnasingam, Arun (AGCO)</cp:lastModifiedBy>
  <cp:revision>1</cp:revision>
  <dcterms:created xsi:type="dcterms:W3CDTF">2021-07-24T10:54:54Z</dcterms:created>
  <dcterms:modified xsi:type="dcterms:W3CDTF">2021-07-24T10:58:52Z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