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6C5BF2-7875-4857-A3FD-591C71032D73}" type="datetimeFigureOut">
              <a:rPr kumimoji="1" lang="ja-JP" altLang="en-US" smtClean="0"/>
              <a:pPr/>
              <a:t>2014/1/30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1FD1ED-6B81-461A-94F2-80D1DEC82C8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すごい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たのしく学ぼう！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読書会</a:t>
            </a:r>
            <a:r>
              <a:rPr lang="en-US" altLang="ja-JP" dirty="0" smtClean="0"/>
              <a:t>#</a:t>
            </a:r>
            <a:r>
              <a:rPr lang="en-US" altLang="ja-JP" dirty="0" smtClean="0"/>
              <a:t>5 [</a:t>
            </a:r>
            <a:r>
              <a:rPr lang="ja-JP" altLang="en-US" dirty="0" smtClean="0"/>
              <a:t>宿題解答編</a:t>
            </a:r>
            <a:r>
              <a:rPr lang="en-US" altLang="ja-JP" smtClean="0"/>
              <a:t>]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山縣</a:t>
            </a:r>
            <a:r>
              <a:rPr kumimoji="1" lang="ja-JP" altLang="en-US" dirty="0" err="1" smtClean="0"/>
              <a:t>ひ</a:t>
            </a:r>
            <a:r>
              <a:rPr kumimoji="1" lang="ja-JP" altLang="en-US" dirty="0" smtClean="0"/>
              <a:t>ろか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練習問題解答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練習問題①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練習問題②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練習問題</a:t>
            </a:r>
            <a:r>
              <a:rPr lang="ja-JP" altLang="en-US" dirty="0" smtClean="0"/>
              <a:t>③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練習問題解答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練習問題解答①～③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multTwoWithNine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multThree</a:t>
            </a:r>
            <a:r>
              <a:rPr lang="ja-JP" altLang="en-US" dirty="0" smtClean="0"/>
              <a:t>を部分適用した関数であるが、べつに</a:t>
            </a:r>
            <a:r>
              <a:rPr lang="en-US" altLang="ja-JP" dirty="0" err="1" smtClean="0"/>
              <a:t>multThree</a:t>
            </a:r>
            <a:r>
              <a:rPr lang="ja-JP" altLang="en-US" dirty="0" smtClean="0"/>
              <a:t>関数自体が部分適用されているわけではない。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だから残りの引数･･･って渡せるわけがない。</a:t>
            </a:r>
            <a:endParaRPr lang="en-US" altLang="ja-JP" dirty="0" smtClean="0"/>
          </a:p>
          <a:p>
            <a:r>
              <a:rPr kumimoji="1" lang="ja-JP" altLang="en-US" dirty="0" smtClean="0"/>
              <a:t>表示できる型（自動導出できる型）ではない。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↓自動導出できる型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Eq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Ord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Enum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Bounded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Show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Read</a:t>
            </a:r>
          </a:p>
          <a:p>
            <a:r>
              <a:rPr lang="ja-JP" altLang="en-US" dirty="0" smtClean="0"/>
              <a:t>ちなみに、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Eq</a:t>
            </a:r>
            <a:r>
              <a:rPr lang="ja-JP" altLang="en-US" dirty="0" smtClean="0"/>
              <a:t>型なので引数を正しく与えて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が返却された場合ならば表示できる。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練習問題①解答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collatzOverFifteen.hs</a:t>
            </a:r>
            <a:endParaRPr lang="en-US" altLang="ja-JP" dirty="0" smtClean="0"/>
          </a:p>
          <a:p>
            <a:r>
              <a:rPr kumimoji="1" lang="ja-JP" altLang="en-US" dirty="0" err="1" smtClean="0"/>
              <a:t>う･･</a:t>
            </a:r>
            <a:r>
              <a:rPr kumimoji="1" lang="ja-JP" altLang="en-US" dirty="0" smtClean="0"/>
              <a:t>･動いた････！！！</a:t>
            </a:r>
            <a:r>
              <a:rPr kumimoji="1" lang="ja-JP" altLang="en-US" dirty="0" err="1" smtClean="0"/>
              <a:t>って</a:t>
            </a:r>
            <a:r>
              <a:rPr kumimoji="1" lang="ja-JP" altLang="en-US" dirty="0" smtClean="0"/>
              <a:t>いう状態。結構つらかった。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なにが</a:t>
            </a:r>
            <a:r>
              <a:rPr lang="ja-JP" altLang="en-US" dirty="0" smtClean="0"/>
              <a:t>つらかったって、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を使うって発想に至るまでがつらかった。</a:t>
            </a:r>
            <a:endParaRPr lang="en-US" altLang="ja-JP" dirty="0" smtClean="0"/>
          </a:p>
          <a:p>
            <a:r>
              <a:rPr lang="en-US" altLang="ja-JP" dirty="0" smtClean="0"/>
              <a:t>filter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scala</a:t>
            </a:r>
            <a:r>
              <a:rPr lang="ja-JP" altLang="en-US" dirty="0" smtClean="0"/>
              <a:t>とあまり変わらないのですぐ使えたけど、なんかいまだに</a:t>
            </a:r>
            <a:r>
              <a:rPr lang="en-US" altLang="ja-JP" dirty="0" smtClean="0"/>
              <a:t>map</a:t>
            </a:r>
            <a:r>
              <a:rPr lang="ja-JP" altLang="en-US" dirty="0" smtClean="0"/>
              <a:t>がよくわからない。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練習問題②解答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myElem.hs</a:t>
            </a:r>
            <a:endParaRPr lang="en-US" altLang="ja-JP" dirty="0" smtClean="0"/>
          </a:p>
          <a:p>
            <a:r>
              <a:rPr kumimoji="1" lang="ja-JP" altLang="en-US" dirty="0" smtClean="0"/>
              <a:t>結局</a:t>
            </a:r>
            <a:r>
              <a:rPr kumimoji="1" lang="en-US" altLang="ja-JP" dirty="0" err="1" smtClean="0"/>
              <a:t>foldl</a:t>
            </a:r>
            <a:r>
              <a:rPr kumimoji="1" lang="ja-JP" altLang="en-US" dirty="0" smtClean="0"/>
              <a:t>を使ってみました。</a:t>
            </a:r>
            <a:endParaRPr lang="en-US" altLang="ja-JP" dirty="0" smtClean="0"/>
          </a:p>
          <a:p>
            <a:r>
              <a:rPr kumimoji="1" lang="ja-JP" altLang="en-US" dirty="0" smtClean="0"/>
              <a:t>型シグネチャは本家</a:t>
            </a:r>
            <a:r>
              <a:rPr lang="en-US" altLang="ja-JP" dirty="0" err="1" smtClean="0"/>
              <a:t>elem</a:t>
            </a:r>
            <a:r>
              <a:rPr lang="ja-JP" altLang="en-US" dirty="0" smtClean="0"/>
              <a:t>からコピペしたので別に頭は使ってないです。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練習問題③解答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493</TotalTime>
  <Words>141</Words>
  <Application>Microsoft Office PowerPoint</Application>
  <PresentationFormat>画面に合わせる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すごいHaskellたのしく学ぼう！ 読書会#5 [宿題解答編]</vt:lpstr>
      <vt:lpstr>本日の流れ</vt:lpstr>
      <vt:lpstr>練習問題解答</vt:lpstr>
      <vt:lpstr>練習問題①解答</vt:lpstr>
      <vt:lpstr>練習問題②解答</vt:lpstr>
      <vt:lpstr>練習問題③解答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すごいHaskellたのしく学ぼう！ 読書会#2</dc:title>
  <dc:creator>hiroka</dc:creator>
  <cp:lastModifiedBy>hiroka</cp:lastModifiedBy>
  <cp:revision>80</cp:revision>
  <dcterms:created xsi:type="dcterms:W3CDTF">2013-11-06T10:55:16Z</dcterms:created>
  <dcterms:modified xsi:type="dcterms:W3CDTF">2014-01-30T06:27:30Z</dcterms:modified>
</cp:coreProperties>
</file>