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2019/4/22</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2019/4/22</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fontScale="92500" lnSpcReduction="10000"/>
          </a:bodyPr>
          <a:lstStyle/>
          <a:p>
            <a:pPr marL="0" indent="0">
              <a:buNone/>
            </a:pPr>
            <a:r>
              <a:rPr kumimoji="1" lang="ja-JP" altLang="en-US" dirty="0"/>
              <a:t>・</a:t>
            </a:r>
            <a:r>
              <a:rPr kumimoji="1" lang="en-US" altLang="ja-JP" dirty="0"/>
              <a:t>KnownPlaintext.zip</a:t>
            </a:r>
            <a:r>
              <a:rPr kumimoji="1" lang="ja-JP" altLang="en-US" dirty="0"/>
              <a:t>と</a:t>
            </a:r>
            <a:r>
              <a:rPr kumimoji="1" lang="en-US" altLang="ja-JP" dirty="0"/>
              <a:t>plaintext</a:t>
            </a:r>
            <a:r>
              <a:rPr kumimoji="1" lang="ja-JP" altLang="en-US" dirty="0"/>
              <a:t>というファイルが</a:t>
            </a:r>
            <a:r>
              <a:rPr lang="ja-JP" altLang="en-US" dirty="0"/>
              <a:t>与えられる</a:t>
            </a:r>
            <a:r>
              <a:rPr lang="en-US" altLang="ja-JP" dirty="0"/>
              <a:t>.</a:t>
            </a:r>
          </a:p>
          <a:p>
            <a:pPr marL="0" indent="0">
              <a:buNone/>
            </a:pPr>
            <a:r>
              <a:rPr kumimoji="1" lang="ja-JP" altLang="en-US" dirty="0"/>
              <a:t>・</a:t>
            </a:r>
            <a:r>
              <a:rPr kumimoji="1" lang="en-US" altLang="ja-JP" dirty="0"/>
              <a:t>zip</a:t>
            </a:r>
            <a:r>
              <a:rPr kumimoji="1" lang="ja-JP" altLang="en-US" dirty="0"/>
              <a:t>は鍵がかかっているため解凍できない</a:t>
            </a:r>
            <a:r>
              <a:rPr kumimoji="1" lang="en-US" altLang="ja-JP" dirty="0"/>
              <a:t>.</a:t>
            </a:r>
          </a:p>
          <a:p>
            <a:pPr marL="0" indent="0">
              <a:buNone/>
            </a:pPr>
            <a:r>
              <a:rPr lang="ja-JP" altLang="en-US" dirty="0"/>
              <a:t>・</a:t>
            </a:r>
            <a:r>
              <a:rPr lang="en-US" altLang="ja-JP" dirty="0"/>
              <a:t>strings</a:t>
            </a:r>
            <a:r>
              <a:rPr lang="ja-JP" altLang="en-US" dirty="0"/>
              <a:t>コマンドで</a:t>
            </a:r>
            <a:r>
              <a:rPr lang="en-US" altLang="ja-JP" dirty="0" err="1"/>
              <a:t>KnownPlaintext</a:t>
            </a:r>
            <a:r>
              <a:rPr lang="ja-JP" altLang="en-US" dirty="0"/>
              <a:t>に</a:t>
            </a:r>
            <a:r>
              <a:rPr lang="en-US" altLang="ja-JP" dirty="0"/>
              <a:t>plaintext</a:t>
            </a:r>
            <a:r>
              <a:rPr lang="ja-JP" altLang="en-US" dirty="0"/>
              <a:t>が含まれているか確かめる</a:t>
            </a:r>
            <a:r>
              <a:rPr lang="en-US" altLang="ja-JP" dirty="0"/>
              <a:t>.(strings ./KnownPlaintext.zip | grep -5 plaintext)</a:t>
            </a:r>
          </a:p>
          <a:p>
            <a:pPr marL="0" indent="0">
              <a:buNone/>
            </a:pPr>
            <a:r>
              <a:rPr kumimoji="1" lang="ja-JP" altLang="en-US" dirty="0"/>
              <a:t>・</a:t>
            </a:r>
            <a:r>
              <a:rPr kumimoji="1" lang="en-US" altLang="ja-JP" dirty="0" err="1"/>
              <a:t>KnownPlaintext</a:t>
            </a:r>
            <a:r>
              <a:rPr kumimoji="1" lang="ja-JP" altLang="en-US" dirty="0" err="1"/>
              <a:t>には</a:t>
            </a:r>
            <a:r>
              <a:rPr kumimoji="1" lang="en-US" altLang="ja-JP" dirty="0"/>
              <a:t>flag.bf</a:t>
            </a:r>
            <a:r>
              <a:rPr kumimoji="1" lang="ja-JP" altLang="en-US" dirty="0"/>
              <a:t>と</a:t>
            </a:r>
            <a:r>
              <a:rPr kumimoji="1" lang="en-US" altLang="ja-JP" dirty="0"/>
              <a:t>plaintext</a:t>
            </a:r>
            <a:r>
              <a:rPr kumimoji="1" lang="ja-JP" altLang="en-US" dirty="0"/>
              <a:t>が含まれていることが分かる</a:t>
            </a:r>
            <a:r>
              <a:rPr kumimoji="1" lang="en-US" altLang="ja-JP" dirty="0"/>
              <a:t>.</a:t>
            </a:r>
          </a:p>
          <a:p>
            <a:pPr marL="0" indent="0">
              <a:buNone/>
            </a:pPr>
            <a:r>
              <a:rPr lang="ja-JP" altLang="en-US" dirty="0"/>
              <a:t>・鍵付き</a:t>
            </a:r>
            <a:r>
              <a:rPr lang="en-US" altLang="ja-JP" dirty="0"/>
              <a:t>zip</a:t>
            </a:r>
            <a:r>
              <a:rPr lang="ja-JP" altLang="en-US" dirty="0"/>
              <a:t>の中身と同じファイルがわかっている場合は既知平文攻撃が有効である</a:t>
            </a:r>
            <a:r>
              <a:rPr lang="en-US" altLang="ja-JP" dirty="0"/>
              <a:t>.(</a:t>
            </a:r>
            <a:r>
              <a:rPr lang="en-US" altLang="ja-JP" dirty="0" err="1"/>
              <a:t>pkcrack</a:t>
            </a:r>
            <a:r>
              <a:rPr lang="ja-JP" altLang="en-US" dirty="0"/>
              <a:t>というツールを使う</a:t>
            </a:r>
            <a:r>
              <a:rPr lang="en-US" altLang="ja-JP" dirty="0"/>
              <a:t>)</a:t>
            </a:r>
          </a:p>
          <a:p>
            <a:pPr marL="0" indent="0">
              <a:buNone/>
            </a:pPr>
            <a:r>
              <a:rPr kumimoji="1" lang="ja-JP" altLang="en-US" dirty="0"/>
              <a:t>・</a:t>
            </a:r>
            <a:r>
              <a:rPr kumimoji="1" lang="en-US" altLang="ja-JP" dirty="0" err="1"/>
              <a:t>pkcrack</a:t>
            </a:r>
            <a:r>
              <a:rPr kumimoji="1" lang="ja-JP" altLang="en-US" dirty="0"/>
              <a:t>で攻撃を実行すると</a:t>
            </a:r>
            <a:r>
              <a:rPr lang="en-US" altLang="ja-JP" dirty="0"/>
              <a:t>zip</a:t>
            </a:r>
            <a:r>
              <a:rPr lang="ja-JP" altLang="en-US" dirty="0"/>
              <a:t>が解凍できる</a:t>
            </a:r>
            <a:endParaRPr lang="en-US" altLang="ja-JP" dirty="0"/>
          </a:p>
          <a:p>
            <a:pPr marL="0" indent="0">
              <a:buNone/>
            </a:pPr>
            <a:r>
              <a:rPr kumimoji="1" lang="ja-JP" altLang="en-US" dirty="0"/>
              <a:t>・</a:t>
            </a:r>
            <a:r>
              <a:rPr kumimoji="1" lang="en-US" altLang="ja-JP" dirty="0"/>
              <a:t>brainfuck</a:t>
            </a:r>
            <a:r>
              <a:rPr kumimoji="1" lang="ja-JP" altLang="en-US" dirty="0"/>
              <a:t>のソースがあるので実行すると</a:t>
            </a:r>
            <a:r>
              <a:rPr kumimoji="1" lang="en-US" altLang="ja-JP" dirty="0"/>
              <a:t>flag</a:t>
            </a:r>
          </a:p>
          <a:p>
            <a:pPr marL="0" indent="0">
              <a:buNone/>
            </a:pPr>
            <a:r>
              <a:rPr lang="en-US" altLang="ja-JP" dirty="0"/>
              <a:t>    (</a:t>
            </a:r>
            <a:r>
              <a:rPr lang="en-US" altLang="ja-JP" dirty="0" err="1"/>
              <a:t>oitctf</a:t>
            </a:r>
            <a:r>
              <a:rPr lang="en-US" altLang="ja-JP" dirty="0"/>
              <a:t>{</a:t>
            </a:r>
            <a:r>
              <a:rPr lang="en-US" altLang="ja-JP" dirty="0" err="1"/>
              <a:t>known_plaintext_attack</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043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a:t>Forensics3</a:t>
            </a:r>
            <a:endParaRPr kumimoji="1" lang="ja-JP" altLang="en-US"/>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forensics3.pcap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{eazy_b1nary!})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927</Words>
  <Application>Microsoft Office PowerPoint</Application>
  <PresentationFormat>ワイド画面</PresentationFormat>
  <Paragraphs>89</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25</cp:revision>
  <dcterms:created xsi:type="dcterms:W3CDTF">2019-04-19T00:46:10Z</dcterms:created>
  <dcterms:modified xsi:type="dcterms:W3CDTF">2019-04-22T01:59:03Z</dcterms:modified>
</cp:coreProperties>
</file>