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深谷　秀利" initials="深谷　秀利" lastIdx="1" clrIdx="0">
    <p:extLst>
      <p:ext uri="{19B8F6BF-5375-455C-9EA6-DF929625EA0E}">
        <p15:presenceInfo xmlns:p15="http://schemas.microsoft.com/office/powerpoint/2012/main" userId="深谷　秀利"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深谷　秀利" userId="5fb57366-1c4e-4fa0-8062-5664dd8bcc21" providerId="ADAL" clId="{D6B9D521-0DC4-42F1-977F-A343F8323351}"/>
    <pc:docChg chg="undo custSel addSld modSld">
      <pc:chgData name="深谷　秀利" userId="5fb57366-1c4e-4fa0-8062-5664dd8bcc21" providerId="ADAL" clId="{D6B9D521-0DC4-42F1-977F-A343F8323351}" dt="2019-04-19T03:29:54.993" v="5325" actId="20577"/>
      <pc:docMkLst>
        <pc:docMk/>
      </pc:docMkLst>
      <pc:sldChg chg="modSp delCm">
        <pc:chgData name="深谷　秀利" userId="5fb57366-1c4e-4fa0-8062-5664dd8bcc21" providerId="ADAL" clId="{D6B9D521-0DC4-42F1-977F-A343F8323351}" dt="2019-04-19T02:41:03.208" v="2444"/>
        <pc:sldMkLst>
          <pc:docMk/>
          <pc:sldMk cId="682121126" sldId="259"/>
        </pc:sldMkLst>
        <pc:spChg chg="mod">
          <ac:chgData name="深谷　秀利" userId="5fb57366-1c4e-4fa0-8062-5664dd8bcc21" providerId="ADAL" clId="{D6B9D521-0DC4-42F1-977F-A343F8323351}" dt="2019-04-19T02:41:03.208" v="2444"/>
          <ac:spMkLst>
            <pc:docMk/>
            <pc:sldMk cId="682121126" sldId="259"/>
            <ac:spMk id="3" creationId="{85A282B0-08D4-499D-80FA-E54F2434CCC1}"/>
          </ac:spMkLst>
        </pc:spChg>
      </pc:sldChg>
      <pc:sldChg chg="addSp modSp">
        <pc:chgData name="深谷　秀利" userId="5fb57366-1c4e-4fa0-8062-5664dd8bcc21" providerId="ADAL" clId="{D6B9D521-0DC4-42F1-977F-A343F8323351}" dt="2019-04-19T01:56:45.587" v="863" actId="20577"/>
        <pc:sldMkLst>
          <pc:docMk/>
          <pc:sldMk cId="1525878400" sldId="260"/>
        </pc:sldMkLst>
        <pc:spChg chg="mod">
          <ac:chgData name="深谷　秀利" userId="5fb57366-1c4e-4fa0-8062-5664dd8bcc21" providerId="ADAL" clId="{D6B9D521-0DC4-42F1-977F-A343F8323351}" dt="2019-04-19T01:56:45.587" v="863" actId="20577"/>
          <ac:spMkLst>
            <pc:docMk/>
            <pc:sldMk cId="1525878400" sldId="260"/>
            <ac:spMk id="3" creationId="{7A411C7D-D0A4-42B2-A7EB-928766732F8C}"/>
          </ac:spMkLst>
        </pc:spChg>
        <pc:picChg chg="add mod">
          <ac:chgData name="深谷　秀利" userId="5fb57366-1c4e-4fa0-8062-5664dd8bcc21" providerId="ADAL" clId="{D6B9D521-0DC4-42F1-977F-A343F8323351}" dt="2019-04-19T01:50:05.781" v="561" actId="1076"/>
          <ac:picMkLst>
            <pc:docMk/>
            <pc:sldMk cId="1525878400" sldId="260"/>
            <ac:picMk id="4" creationId="{6627538F-0FD4-4B4A-B93B-39F30000A4A9}"/>
          </ac:picMkLst>
        </pc:picChg>
        <pc:picChg chg="add mod">
          <ac:chgData name="深谷　秀利" userId="5fb57366-1c4e-4fa0-8062-5664dd8bcc21" providerId="ADAL" clId="{D6B9D521-0DC4-42F1-977F-A343F8323351}" dt="2019-04-19T01:55:21.092" v="761" actId="1076"/>
          <ac:picMkLst>
            <pc:docMk/>
            <pc:sldMk cId="1525878400" sldId="260"/>
            <ac:picMk id="5" creationId="{52F8EE8F-B0D4-4888-8C5D-4C3D4D8291BF}"/>
          </ac:picMkLst>
        </pc:picChg>
      </pc:sldChg>
      <pc:sldChg chg="addSp delSp modSp add">
        <pc:chgData name="深谷　秀利" userId="5fb57366-1c4e-4fa0-8062-5664dd8bcc21" providerId="ADAL" clId="{D6B9D521-0DC4-42F1-977F-A343F8323351}" dt="2019-04-19T02:25:24.092" v="1762" actId="20577"/>
        <pc:sldMkLst>
          <pc:docMk/>
          <pc:sldMk cId="79824170" sldId="261"/>
        </pc:sldMkLst>
        <pc:spChg chg="mod">
          <ac:chgData name="深谷　秀利" userId="5fb57366-1c4e-4fa0-8062-5664dd8bcc21" providerId="ADAL" clId="{D6B9D521-0DC4-42F1-977F-A343F8323351}" dt="2019-04-19T01:56:56.834" v="874" actId="20577"/>
          <ac:spMkLst>
            <pc:docMk/>
            <pc:sldMk cId="79824170" sldId="261"/>
            <ac:spMk id="2" creationId="{4E944CEB-2175-48EC-9E49-F44D37BE12A7}"/>
          </ac:spMkLst>
        </pc:spChg>
        <pc:spChg chg="mod">
          <ac:chgData name="深谷　秀利" userId="5fb57366-1c4e-4fa0-8062-5664dd8bcc21" providerId="ADAL" clId="{D6B9D521-0DC4-42F1-977F-A343F8323351}" dt="2019-04-19T02:25:24.092" v="1762" actId="20577"/>
          <ac:spMkLst>
            <pc:docMk/>
            <pc:sldMk cId="79824170" sldId="261"/>
            <ac:spMk id="3" creationId="{E494F25C-0701-4556-BCBA-B237229F51BF}"/>
          </ac:spMkLst>
        </pc:spChg>
        <pc:picChg chg="add del mod">
          <ac:chgData name="深谷　秀利" userId="5fb57366-1c4e-4fa0-8062-5664dd8bcc21" providerId="ADAL" clId="{D6B9D521-0DC4-42F1-977F-A343F8323351}" dt="2019-04-19T02:12:41.932" v="946" actId="478"/>
          <ac:picMkLst>
            <pc:docMk/>
            <pc:sldMk cId="79824170" sldId="261"/>
            <ac:picMk id="4" creationId="{E5444995-A51B-4D1E-BE48-6AA5BBC6C97A}"/>
          </ac:picMkLst>
        </pc:picChg>
        <pc:picChg chg="add mod">
          <ac:chgData name="深谷　秀利" userId="5fb57366-1c4e-4fa0-8062-5664dd8bcc21" providerId="ADAL" clId="{D6B9D521-0DC4-42F1-977F-A343F8323351}" dt="2019-04-19T02:23:54.507" v="1544" actId="1076"/>
          <ac:picMkLst>
            <pc:docMk/>
            <pc:sldMk cId="79824170" sldId="261"/>
            <ac:picMk id="5" creationId="{3E473B2D-BB35-44A9-ADD7-DEDDCE7D5D07}"/>
          </ac:picMkLst>
        </pc:picChg>
      </pc:sldChg>
      <pc:sldChg chg="addSp delSp modSp add">
        <pc:chgData name="深谷　秀利" userId="5fb57366-1c4e-4fa0-8062-5664dd8bcc21" providerId="ADAL" clId="{D6B9D521-0DC4-42F1-977F-A343F8323351}" dt="2019-04-19T02:33:46.897" v="2293" actId="255"/>
        <pc:sldMkLst>
          <pc:docMk/>
          <pc:sldMk cId="3598680381" sldId="262"/>
        </pc:sldMkLst>
        <pc:spChg chg="mod">
          <ac:chgData name="深谷　秀利" userId="5fb57366-1c4e-4fa0-8062-5664dd8bcc21" providerId="ADAL" clId="{D6B9D521-0DC4-42F1-977F-A343F8323351}" dt="2019-04-19T02:25:48.003" v="1766"/>
          <ac:spMkLst>
            <pc:docMk/>
            <pc:sldMk cId="3598680381" sldId="262"/>
            <ac:spMk id="2" creationId="{2B88A412-6955-4793-8343-CF7157FF206B}"/>
          </ac:spMkLst>
        </pc:spChg>
        <pc:spChg chg="mod">
          <ac:chgData name="深谷　秀利" userId="5fb57366-1c4e-4fa0-8062-5664dd8bcc21" providerId="ADAL" clId="{D6B9D521-0DC4-42F1-977F-A343F8323351}" dt="2019-04-19T02:33:46.897" v="2293" actId="255"/>
          <ac:spMkLst>
            <pc:docMk/>
            <pc:sldMk cId="3598680381" sldId="262"/>
            <ac:spMk id="3" creationId="{16062123-CB29-4AC9-802D-221CCB399B18}"/>
          </ac:spMkLst>
        </pc:spChg>
        <pc:spChg chg="add del">
          <ac:chgData name="深谷　秀利" userId="5fb57366-1c4e-4fa0-8062-5664dd8bcc21" providerId="ADAL" clId="{D6B9D521-0DC4-42F1-977F-A343F8323351}" dt="2019-04-19T02:25:45.957" v="1765"/>
          <ac:spMkLst>
            <pc:docMk/>
            <pc:sldMk cId="3598680381" sldId="262"/>
            <ac:spMk id="4" creationId="{07D447CC-6E27-41D2-94FD-1FC6C407730F}"/>
          </ac:spMkLst>
        </pc:spChg>
        <pc:picChg chg="add mod">
          <ac:chgData name="深谷　秀利" userId="5fb57366-1c4e-4fa0-8062-5664dd8bcc21" providerId="ADAL" clId="{D6B9D521-0DC4-42F1-977F-A343F8323351}" dt="2019-04-19T02:32:16.052" v="2252" actId="1076"/>
          <ac:picMkLst>
            <pc:docMk/>
            <pc:sldMk cId="3598680381" sldId="262"/>
            <ac:picMk id="5" creationId="{C8FD0CD1-C53B-4DE6-8FA8-55F48EC0D835}"/>
          </ac:picMkLst>
        </pc:picChg>
        <pc:picChg chg="add mod">
          <ac:chgData name="深谷　秀利" userId="5fb57366-1c4e-4fa0-8062-5664dd8bcc21" providerId="ADAL" clId="{D6B9D521-0DC4-42F1-977F-A343F8323351}" dt="2019-04-19T02:32:29.095" v="2255" actId="14100"/>
          <ac:picMkLst>
            <pc:docMk/>
            <pc:sldMk cId="3598680381" sldId="262"/>
            <ac:picMk id="6" creationId="{BF9FA9A2-5FDE-4958-A118-32C6254F4147}"/>
          </ac:picMkLst>
        </pc:picChg>
        <pc:picChg chg="add mod">
          <ac:chgData name="深谷　秀利" userId="5fb57366-1c4e-4fa0-8062-5664dd8bcc21" providerId="ADAL" clId="{D6B9D521-0DC4-42F1-977F-A343F8323351}" dt="2019-04-19T02:33:00.289" v="2261" actId="14100"/>
          <ac:picMkLst>
            <pc:docMk/>
            <pc:sldMk cId="3598680381" sldId="262"/>
            <ac:picMk id="7" creationId="{87567374-5F86-4462-AB47-A22A274C54E9}"/>
          </ac:picMkLst>
        </pc:picChg>
      </pc:sldChg>
      <pc:sldChg chg="addSp delSp modSp add">
        <pc:chgData name="深谷　秀利" userId="5fb57366-1c4e-4fa0-8062-5664dd8bcc21" providerId="ADAL" clId="{D6B9D521-0DC4-42F1-977F-A343F8323351}" dt="2019-04-19T02:44:41.424" v="3235"/>
        <pc:sldMkLst>
          <pc:docMk/>
          <pc:sldMk cId="1288238095" sldId="263"/>
        </pc:sldMkLst>
        <pc:spChg chg="mod">
          <ac:chgData name="深谷　秀利" userId="5fb57366-1c4e-4fa0-8062-5664dd8bcc21" providerId="ADAL" clId="{D6B9D521-0DC4-42F1-977F-A343F8323351}" dt="2019-04-19T02:37:56.497" v="2300" actId="20577"/>
          <ac:spMkLst>
            <pc:docMk/>
            <pc:sldMk cId="1288238095" sldId="263"/>
            <ac:spMk id="2" creationId="{B8B60F7C-7545-4798-A43D-777F46F783D2}"/>
          </ac:spMkLst>
        </pc:spChg>
        <pc:spChg chg="del">
          <ac:chgData name="深谷　秀利" userId="5fb57366-1c4e-4fa0-8062-5664dd8bcc21" providerId="ADAL" clId="{D6B9D521-0DC4-42F1-977F-A343F8323351}" dt="2019-04-19T02:31:20.037" v="2242"/>
          <ac:spMkLst>
            <pc:docMk/>
            <pc:sldMk cId="1288238095" sldId="263"/>
            <ac:spMk id="3" creationId="{AA2917DD-C719-4489-BA12-B9299880BCDD}"/>
          </ac:spMkLst>
        </pc:spChg>
        <pc:spChg chg="add mod">
          <ac:chgData name="深谷　秀利" userId="5fb57366-1c4e-4fa0-8062-5664dd8bcc21" providerId="ADAL" clId="{D6B9D521-0DC4-42F1-977F-A343F8323351}" dt="2019-04-19T02:44:41.424" v="3235"/>
          <ac:spMkLst>
            <pc:docMk/>
            <pc:sldMk cId="1288238095" sldId="263"/>
            <ac:spMk id="6" creationId="{6F6EE3B9-F1A5-4A0F-9237-14A351E56FB2}"/>
          </ac:spMkLst>
        </pc:spChg>
        <pc:picChg chg="add del mod">
          <ac:chgData name="深谷　秀利" userId="5fb57366-1c4e-4fa0-8062-5664dd8bcc21" providerId="ADAL" clId="{D6B9D521-0DC4-42F1-977F-A343F8323351}" dt="2019-04-19T02:31:40.804" v="2247" actId="478"/>
          <ac:picMkLst>
            <pc:docMk/>
            <pc:sldMk cId="1288238095" sldId="263"/>
            <ac:picMk id="4" creationId="{4BC41999-3D4D-4823-A6A9-1AE952209835}"/>
          </ac:picMkLst>
        </pc:picChg>
      </pc:sldChg>
      <pc:sldChg chg="modSp add">
        <pc:chgData name="深谷　秀利" userId="5fb57366-1c4e-4fa0-8062-5664dd8bcc21" providerId="ADAL" clId="{D6B9D521-0DC4-42F1-977F-A343F8323351}" dt="2019-04-19T02:58:26.168" v="3737"/>
        <pc:sldMkLst>
          <pc:docMk/>
          <pc:sldMk cId="1106586877" sldId="264"/>
        </pc:sldMkLst>
        <pc:spChg chg="mod">
          <ac:chgData name="深谷　秀利" userId="5fb57366-1c4e-4fa0-8062-5664dd8bcc21" providerId="ADAL" clId="{D6B9D521-0DC4-42F1-977F-A343F8323351}" dt="2019-04-19T02:44:52.146" v="3245" actId="20577"/>
          <ac:spMkLst>
            <pc:docMk/>
            <pc:sldMk cId="1106586877" sldId="264"/>
            <ac:spMk id="2" creationId="{851881FA-6A43-4D83-9372-4E7802328A0D}"/>
          </ac:spMkLst>
        </pc:spChg>
        <pc:spChg chg="mod">
          <ac:chgData name="深谷　秀利" userId="5fb57366-1c4e-4fa0-8062-5664dd8bcc21" providerId="ADAL" clId="{D6B9D521-0DC4-42F1-977F-A343F8323351}" dt="2019-04-19T02:58:26.168" v="3737"/>
          <ac:spMkLst>
            <pc:docMk/>
            <pc:sldMk cId="1106586877" sldId="264"/>
            <ac:spMk id="3" creationId="{AAD28D9A-CB08-4F44-97B9-9707E5143C45}"/>
          </ac:spMkLst>
        </pc:spChg>
      </pc:sldChg>
      <pc:sldChg chg="addSp delSp modSp add">
        <pc:chgData name="深谷　秀利" userId="5fb57366-1c4e-4fa0-8062-5664dd8bcc21" providerId="ADAL" clId="{D6B9D521-0DC4-42F1-977F-A343F8323351}" dt="2019-04-19T03:11:11.308" v="4079" actId="1076"/>
        <pc:sldMkLst>
          <pc:docMk/>
          <pc:sldMk cId="1859239909" sldId="265"/>
        </pc:sldMkLst>
        <pc:spChg chg="mod">
          <ac:chgData name="深谷　秀利" userId="5fb57366-1c4e-4fa0-8062-5664dd8bcc21" providerId="ADAL" clId="{D6B9D521-0DC4-42F1-977F-A343F8323351}" dt="2019-04-19T02:59:48.395" v="3747" actId="20577"/>
          <ac:spMkLst>
            <pc:docMk/>
            <pc:sldMk cId="1859239909" sldId="265"/>
            <ac:spMk id="2" creationId="{71084F12-3860-4EA0-AB79-8C66C871845C}"/>
          </ac:spMkLst>
        </pc:spChg>
        <pc:spChg chg="mod">
          <ac:chgData name="深谷　秀利" userId="5fb57366-1c4e-4fa0-8062-5664dd8bcc21" providerId="ADAL" clId="{D6B9D521-0DC4-42F1-977F-A343F8323351}" dt="2019-04-19T03:11:02.231" v="4077" actId="1076"/>
          <ac:spMkLst>
            <pc:docMk/>
            <pc:sldMk cId="1859239909" sldId="265"/>
            <ac:spMk id="3" creationId="{66E5A079-6652-4912-8425-F7FC3DEED6A2}"/>
          </ac:spMkLst>
        </pc:spChg>
        <pc:spChg chg="add del">
          <ac:chgData name="深谷　秀利" userId="5fb57366-1c4e-4fa0-8062-5664dd8bcc21" providerId="ADAL" clId="{D6B9D521-0DC4-42F1-977F-A343F8323351}" dt="2019-04-19T03:10:41.942" v="4072"/>
          <ac:spMkLst>
            <pc:docMk/>
            <pc:sldMk cId="1859239909" sldId="265"/>
            <ac:spMk id="5" creationId="{F18648BA-8057-42FD-9D07-A788DDBDCC0A}"/>
          </ac:spMkLst>
        </pc:spChg>
        <pc:spChg chg="add del">
          <ac:chgData name="深谷　秀利" userId="5fb57366-1c4e-4fa0-8062-5664dd8bcc21" providerId="ADAL" clId="{D6B9D521-0DC4-42F1-977F-A343F8323351}" dt="2019-04-19T03:10:41.942" v="4072"/>
          <ac:spMkLst>
            <pc:docMk/>
            <pc:sldMk cId="1859239909" sldId="265"/>
            <ac:spMk id="6" creationId="{476AC111-E94A-4322-9F18-27F0A6F846CA}"/>
          </ac:spMkLst>
        </pc:spChg>
        <pc:spChg chg="add del">
          <ac:chgData name="深谷　秀利" userId="5fb57366-1c4e-4fa0-8062-5664dd8bcc21" providerId="ADAL" clId="{D6B9D521-0DC4-42F1-977F-A343F8323351}" dt="2019-04-19T03:10:43.510" v="4074"/>
          <ac:spMkLst>
            <pc:docMk/>
            <pc:sldMk cId="1859239909" sldId="265"/>
            <ac:spMk id="7" creationId="{DADCEF2B-A318-4587-A145-4432067E73F6}"/>
          </ac:spMkLst>
        </pc:spChg>
        <pc:spChg chg="add del">
          <ac:chgData name="深谷　秀利" userId="5fb57366-1c4e-4fa0-8062-5664dd8bcc21" providerId="ADAL" clId="{D6B9D521-0DC4-42F1-977F-A343F8323351}" dt="2019-04-19T03:10:43.510" v="4074"/>
          <ac:spMkLst>
            <pc:docMk/>
            <pc:sldMk cId="1859239909" sldId="265"/>
            <ac:spMk id="8" creationId="{925B717F-8B63-4A54-972E-288EF5600D5C}"/>
          </ac:spMkLst>
        </pc:spChg>
        <pc:picChg chg="add mod">
          <ac:chgData name="深谷　秀利" userId="5fb57366-1c4e-4fa0-8062-5664dd8bcc21" providerId="ADAL" clId="{D6B9D521-0DC4-42F1-977F-A343F8323351}" dt="2019-04-19T03:11:11.308" v="4079" actId="1076"/>
          <ac:picMkLst>
            <pc:docMk/>
            <pc:sldMk cId="1859239909" sldId="265"/>
            <ac:picMk id="4" creationId="{F71E008D-D867-4665-A2D9-6B22B5151AA1}"/>
          </ac:picMkLst>
        </pc:picChg>
      </pc:sldChg>
      <pc:sldChg chg="addSp modSp add">
        <pc:chgData name="深谷　秀利" userId="5fb57366-1c4e-4fa0-8062-5664dd8bcc21" providerId="ADAL" clId="{D6B9D521-0DC4-42F1-977F-A343F8323351}" dt="2019-04-19T03:18:09.011" v="4785" actId="1076"/>
        <pc:sldMkLst>
          <pc:docMk/>
          <pc:sldMk cId="1080759490" sldId="266"/>
        </pc:sldMkLst>
        <pc:spChg chg="mod">
          <ac:chgData name="深谷　秀利" userId="5fb57366-1c4e-4fa0-8062-5664dd8bcc21" providerId="ADAL" clId="{D6B9D521-0DC4-42F1-977F-A343F8323351}" dt="2019-04-19T03:12:46.733" v="4090" actId="20577"/>
          <ac:spMkLst>
            <pc:docMk/>
            <pc:sldMk cId="1080759490" sldId="266"/>
            <ac:spMk id="2" creationId="{CAA1C148-B439-47C4-8D6D-954F3FB9D9F8}"/>
          </ac:spMkLst>
        </pc:spChg>
        <pc:spChg chg="mod">
          <ac:chgData name="深谷　秀利" userId="5fb57366-1c4e-4fa0-8062-5664dd8bcc21" providerId="ADAL" clId="{D6B9D521-0DC4-42F1-977F-A343F8323351}" dt="2019-04-19T03:16:27.289" v="4758" actId="20577"/>
          <ac:spMkLst>
            <pc:docMk/>
            <pc:sldMk cId="1080759490" sldId="266"/>
            <ac:spMk id="3" creationId="{629D35C8-0491-4E91-86CC-4D6714D11E05}"/>
          </ac:spMkLst>
        </pc:spChg>
        <pc:picChg chg="add mod">
          <ac:chgData name="深谷　秀利" userId="5fb57366-1c4e-4fa0-8062-5664dd8bcc21" providerId="ADAL" clId="{D6B9D521-0DC4-42F1-977F-A343F8323351}" dt="2019-04-19T03:18:09.011" v="4785" actId="1076"/>
          <ac:picMkLst>
            <pc:docMk/>
            <pc:sldMk cId="1080759490" sldId="266"/>
            <ac:picMk id="4" creationId="{525CEBB6-E78C-49CD-BE22-49990C307CF5}"/>
          </ac:picMkLst>
        </pc:picChg>
      </pc:sldChg>
      <pc:sldChg chg="modSp add">
        <pc:chgData name="深谷　秀利" userId="5fb57366-1c4e-4fa0-8062-5664dd8bcc21" providerId="ADAL" clId="{D6B9D521-0DC4-42F1-977F-A343F8323351}" dt="2019-04-19T03:29:54.993" v="5325" actId="20577"/>
        <pc:sldMkLst>
          <pc:docMk/>
          <pc:sldMk cId="4270439447" sldId="267"/>
        </pc:sldMkLst>
        <pc:spChg chg="mod">
          <ac:chgData name="深谷　秀利" userId="5fb57366-1c4e-4fa0-8062-5664dd8bcc21" providerId="ADAL" clId="{D6B9D521-0DC4-42F1-977F-A343F8323351}" dt="2019-04-19T03:27:45.307" v="4899" actId="1076"/>
          <ac:spMkLst>
            <pc:docMk/>
            <pc:sldMk cId="4270439447" sldId="267"/>
            <ac:spMk id="2" creationId="{236CBE10-0252-4195-948C-F28D71A69C8E}"/>
          </ac:spMkLst>
        </pc:spChg>
        <pc:spChg chg="mod">
          <ac:chgData name="深谷　秀利" userId="5fb57366-1c4e-4fa0-8062-5664dd8bcc21" providerId="ADAL" clId="{D6B9D521-0DC4-42F1-977F-A343F8323351}" dt="2019-04-19T03:29:54.993" v="5325" actId="20577"/>
          <ac:spMkLst>
            <pc:docMk/>
            <pc:sldMk cId="4270439447" sldId="267"/>
            <ac:spMk id="3" creationId="{6317E24B-0091-4BC5-B45F-DDA516D1958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B0C394-CE2B-4808-8B4B-C7FC7D7A1D6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ED30F44-842C-4D55-9F1D-F6AF32C88C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96F345E-D869-4AB4-85CE-2F9327414557}"/>
              </a:ext>
            </a:extLst>
          </p:cNvPr>
          <p:cNvSpPr>
            <a:spLocks noGrp="1"/>
          </p:cNvSpPr>
          <p:nvPr>
            <p:ph type="dt" sz="half" idx="10"/>
          </p:nvPr>
        </p:nvSpPr>
        <p:spPr/>
        <p:txBody>
          <a:bodyPr/>
          <a:lstStyle/>
          <a:p>
            <a:fld id="{2490B311-9796-4759-B0A0-BCF9ED8AC9C1}" type="datetimeFigureOut">
              <a:rPr kumimoji="1" lang="ja-JP" altLang="en-US" smtClean="0"/>
              <a:t>2019/4/19</a:t>
            </a:fld>
            <a:endParaRPr kumimoji="1" lang="ja-JP" altLang="en-US"/>
          </a:p>
        </p:txBody>
      </p:sp>
      <p:sp>
        <p:nvSpPr>
          <p:cNvPr id="5" name="フッター プレースホルダー 4">
            <a:extLst>
              <a:ext uri="{FF2B5EF4-FFF2-40B4-BE49-F238E27FC236}">
                <a16:creationId xmlns:a16="http://schemas.microsoft.com/office/drawing/2014/main" id="{A9070363-592C-47CC-AE9B-648D61EE77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181AA0B-E68E-42A2-858C-2CDFCBEC7410}"/>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315783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8A20C-9DE5-4809-96C0-3D4624DCD87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D080A28-4E74-4AAF-B4B8-90337D8E891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D5BCF3-B1CA-49AC-A39F-7F211CED37F4}"/>
              </a:ext>
            </a:extLst>
          </p:cNvPr>
          <p:cNvSpPr>
            <a:spLocks noGrp="1"/>
          </p:cNvSpPr>
          <p:nvPr>
            <p:ph type="dt" sz="half" idx="10"/>
          </p:nvPr>
        </p:nvSpPr>
        <p:spPr/>
        <p:txBody>
          <a:bodyPr/>
          <a:lstStyle/>
          <a:p>
            <a:fld id="{2490B311-9796-4759-B0A0-BCF9ED8AC9C1}" type="datetimeFigureOut">
              <a:rPr kumimoji="1" lang="ja-JP" altLang="en-US" smtClean="0"/>
              <a:t>2019/4/19</a:t>
            </a:fld>
            <a:endParaRPr kumimoji="1" lang="ja-JP" altLang="en-US"/>
          </a:p>
        </p:txBody>
      </p:sp>
      <p:sp>
        <p:nvSpPr>
          <p:cNvPr id="5" name="フッター プレースホルダー 4">
            <a:extLst>
              <a:ext uri="{FF2B5EF4-FFF2-40B4-BE49-F238E27FC236}">
                <a16:creationId xmlns:a16="http://schemas.microsoft.com/office/drawing/2014/main" id="{00338188-5296-4BB0-B0DB-B037AE159F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7F1851-B78D-4169-8E31-6D87C4D04285}"/>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08484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8F6F36E-599E-429C-A5B8-2F52038ED02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1D1D98-9B03-4D08-8CA8-82C4B34BDBF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B2E95F7-DFAE-42AB-A15A-2AAD924A9E37}"/>
              </a:ext>
            </a:extLst>
          </p:cNvPr>
          <p:cNvSpPr>
            <a:spLocks noGrp="1"/>
          </p:cNvSpPr>
          <p:nvPr>
            <p:ph type="dt" sz="half" idx="10"/>
          </p:nvPr>
        </p:nvSpPr>
        <p:spPr/>
        <p:txBody>
          <a:bodyPr/>
          <a:lstStyle/>
          <a:p>
            <a:fld id="{2490B311-9796-4759-B0A0-BCF9ED8AC9C1}" type="datetimeFigureOut">
              <a:rPr kumimoji="1" lang="ja-JP" altLang="en-US" smtClean="0"/>
              <a:t>2019/4/19</a:t>
            </a:fld>
            <a:endParaRPr kumimoji="1" lang="ja-JP" altLang="en-US"/>
          </a:p>
        </p:txBody>
      </p:sp>
      <p:sp>
        <p:nvSpPr>
          <p:cNvPr id="5" name="フッター プレースホルダー 4">
            <a:extLst>
              <a:ext uri="{FF2B5EF4-FFF2-40B4-BE49-F238E27FC236}">
                <a16:creationId xmlns:a16="http://schemas.microsoft.com/office/drawing/2014/main" id="{8B5159D9-1E4D-4284-87F7-53A77A913D2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513DBDA-B130-49A4-BA39-6AF62805EB32}"/>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698337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9E4C2C-8D3C-4870-A7FD-DDA91B1FF1C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1AFB5B-7CA6-45E2-B54D-8288C2BE9C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15FBED-6ADC-4FE9-B4C3-E129A4180978}"/>
              </a:ext>
            </a:extLst>
          </p:cNvPr>
          <p:cNvSpPr>
            <a:spLocks noGrp="1"/>
          </p:cNvSpPr>
          <p:nvPr>
            <p:ph type="dt" sz="half" idx="10"/>
          </p:nvPr>
        </p:nvSpPr>
        <p:spPr/>
        <p:txBody>
          <a:bodyPr/>
          <a:lstStyle/>
          <a:p>
            <a:fld id="{2490B311-9796-4759-B0A0-BCF9ED8AC9C1}" type="datetimeFigureOut">
              <a:rPr kumimoji="1" lang="ja-JP" altLang="en-US" smtClean="0"/>
              <a:t>2019/4/19</a:t>
            </a:fld>
            <a:endParaRPr kumimoji="1" lang="ja-JP" altLang="en-US"/>
          </a:p>
        </p:txBody>
      </p:sp>
      <p:sp>
        <p:nvSpPr>
          <p:cNvPr id="5" name="フッター プレースホルダー 4">
            <a:extLst>
              <a:ext uri="{FF2B5EF4-FFF2-40B4-BE49-F238E27FC236}">
                <a16:creationId xmlns:a16="http://schemas.microsoft.com/office/drawing/2014/main" id="{5829368B-FC5D-4857-92A8-57DE8427B7B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62A2B1-9C5F-4715-B524-70D73EE3E325}"/>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210080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9F987E-7DD0-4B37-B0DE-8AE4CE7A99E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AEC5CDE-8507-472A-A1DF-007EA27DE7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2ECFDE7-F9EF-4C19-BB8B-20DAB01F8CEC}"/>
              </a:ext>
            </a:extLst>
          </p:cNvPr>
          <p:cNvSpPr>
            <a:spLocks noGrp="1"/>
          </p:cNvSpPr>
          <p:nvPr>
            <p:ph type="dt" sz="half" idx="10"/>
          </p:nvPr>
        </p:nvSpPr>
        <p:spPr/>
        <p:txBody>
          <a:bodyPr/>
          <a:lstStyle/>
          <a:p>
            <a:fld id="{2490B311-9796-4759-B0A0-BCF9ED8AC9C1}" type="datetimeFigureOut">
              <a:rPr kumimoji="1" lang="ja-JP" altLang="en-US" smtClean="0"/>
              <a:t>2019/4/19</a:t>
            </a:fld>
            <a:endParaRPr kumimoji="1" lang="ja-JP" altLang="en-US"/>
          </a:p>
        </p:txBody>
      </p:sp>
      <p:sp>
        <p:nvSpPr>
          <p:cNvPr id="5" name="フッター プレースホルダー 4">
            <a:extLst>
              <a:ext uri="{FF2B5EF4-FFF2-40B4-BE49-F238E27FC236}">
                <a16:creationId xmlns:a16="http://schemas.microsoft.com/office/drawing/2014/main" id="{C61CBCCA-7224-4BE8-B643-F9F93B313C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202660-442A-4430-A202-C12894932E7C}"/>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2149458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06EBAC-AC0B-453F-A015-449C7F731E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1E91A6B-B7B4-426C-A6A7-05D3319D332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F4B3195-6F2F-49F0-8AC5-4AEC3AB638A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04100CB-BE90-4FC2-AE58-3D58DFD49510}"/>
              </a:ext>
            </a:extLst>
          </p:cNvPr>
          <p:cNvSpPr>
            <a:spLocks noGrp="1"/>
          </p:cNvSpPr>
          <p:nvPr>
            <p:ph type="dt" sz="half" idx="10"/>
          </p:nvPr>
        </p:nvSpPr>
        <p:spPr/>
        <p:txBody>
          <a:bodyPr/>
          <a:lstStyle/>
          <a:p>
            <a:fld id="{2490B311-9796-4759-B0A0-BCF9ED8AC9C1}" type="datetimeFigureOut">
              <a:rPr kumimoji="1" lang="ja-JP" altLang="en-US" smtClean="0"/>
              <a:t>2019/4/19</a:t>
            </a:fld>
            <a:endParaRPr kumimoji="1" lang="ja-JP" altLang="en-US"/>
          </a:p>
        </p:txBody>
      </p:sp>
      <p:sp>
        <p:nvSpPr>
          <p:cNvPr id="6" name="フッター プレースホルダー 5">
            <a:extLst>
              <a:ext uri="{FF2B5EF4-FFF2-40B4-BE49-F238E27FC236}">
                <a16:creationId xmlns:a16="http://schemas.microsoft.com/office/drawing/2014/main" id="{A23DA86A-12E0-4919-A1F6-BDF4B0C295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94844C4-574D-4D99-947D-AA5EABCF353A}"/>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459063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F6EBBD-5588-43B9-8C2D-48716D62794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DD94C6-741A-417D-ABE9-9B014EBAB1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E9BDF7B-1A56-4DC3-9A91-2D34BCDA396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91DD69D-112C-456E-BF78-F3FC56135B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64717D6-974B-49B0-B430-DCF5894D8C7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0910D84-3FF6-4EFE-9D4C-D1BC88DD4B1E}"/>
              </a:ext>
            </a:extLst>
          </p:cNvPr>
          <p:cNvSpPr>
            <a:spLocks noGrp="1"/>
          </p:cNvSpPr>
          <p:nvPr>
            <p:ph type="dt" sz="half" idx="10"/>
          </p:nvPr>
        </p:nvSpPr>
        <p:spPr/>
        <p:txBody>
          <a:bodyPr/>
          <a:lstStyle/>
          <a:p>
            <a:fld id="{2490B311-9796-4759-B0A0-BCF9ED8AC9C1}" type="datetimeFigureOut">
              <a:rPr kumimoji="1" lang="ja-JP" altLang="en-US" smtClean="0"/>
              <a:t>2019/4/19</a:t>
            </a:fld>
            <a:endParaRPr kumimoji="1" lang="ja-JP" altLang="en-US"/>
          </a:p>
        </p:txBody>
      </p:sp>
      <p:sp>
        <p:nvSpPr>
          <p:cNvPr id="8" name="フッター プレースホルダー 7">
            <a:extLst>
              <a:ext uri="{FF2B5EF4-FFF2-40B4-BE49-F238E27FC236}">
                <a16:creationId xmlns:a16="http://schemas.microsoft.com/office/drawing/2014/main" id="{A1A69469-60BB-4D2D-A6E0-D83459CFD81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20215DD-E809-47E4-9B62-1561750062E5}"/>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587277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7F7911-A597-4D2C-B7FE-7D2693600E2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6477C59-C6B5-4C12-81A2-4A10E962652C}"/>
              </a:ext>
            </a:extLst>
          </p:cNvPr>
          <p:cNvSpPr>
            <a:spLocks noGrp="1"/>
          </p:cNvSpPr>
          <p:nvPr>
            <p:ph type="dt" sz="half" idx="10"/>
          </p:nvPr>
        </p:nvSpPr>
        <p:spPr/>
        <p:txBody>
          <a:bodyPr/>
          <a:lstStyle/>
          <a:p>
            <a:fld id="{2490B311-9796-4759-B0A0-BCF9ED8AC9C1}" type="datetimeFigureOut">
              <a:rPr kumimoji="1" lang="ja-JP" altLang="en-US" smtClean="0"/>
              <a:t>2019/4/19</a:t>
            </a:fld>
            <a:endParaRPr kumimoji="1" lang="ja-JP" altLang="en-US"/>
          </a:p>
        </p:txBody>
      </p:sp>
      <p:sp>
        <p:nvSpPr>
          <p:cNvPr id="4" name="フッター プレースホルダー 3">
            <a:extLst>
              <a:ext uri="{FF2B5EF4-FFF2-40B4-BE49-F238E27FC236}">
                <a16:creationId xmlns:a16="http://schemas.microsoft.com/office/drawing/2014/main" id="{E73D770D-C835-4E5C-BF93-9CBB099BB15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307C67-78CD-4965-B559-FDF68A34F1F9}"/>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927112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E8E97E8-0BCA-4306-9030-A61FD61FD383}"/>
              </a:ext>
            </a:extLst>
          </p:cNvPr>
          <p:cNvSpPr>
            <a:spLocks noGrp="1"/>
          </p:cNvSpPr>
          <p:nvPr>
            <p:ph type="dt" sz="half" idx="10"/>
          </p:nvPr>
        </p:nvSpPr>
        <p:spPr/>
        <p:txBody>
          <a:bodyPr/>
          <a:lstStyle/>
          <a:p>
            <a:fld id="{2490B311-9796-4759-B0A0-BCF9ED8AC9C1}" type="datetimeFigureOut">
              <a:rPr kumimoji="1" lang="ja-JP" altLang="en-US" smtClean="0"/>
              <a:t>2019/4/19</a:t>
            </a:fld>
            <a:endParaRPr kumimoji="1" lang="ja-JP" altLang="en-US"/>
          </a:p>
        </p:txBody>
      </p:sp>
      <p:sp>
        <p:nvSpPr>
          <p:cNvPr id="3" name="フッター プレースホルダー 2">
            <a:extLst>
              <a:ext uri="{FF2B5EF4-FFF2-40B4-BE49-F238E27FC236}">
                <a16:creationId xmlns:a16="http://schemas.microsoft.com/office/drawing/2014/main" id="{06BA97D0-D4D0-4F2D-85B7-4ACB18B2C2A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BB2E32-88F5-4E0B-8A94-1094728A199F}"/>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2309510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740AE0-8828-468A-A95E-235CF20D65A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ECA9E27-2327-46FD-9BA8-0A343E5C1F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ACF5BDF-E717-47F5-A188-F7C1320CA7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8A0517D-B8FD-4B1C-89DE-DD2AF00036B1}"/>
              </a:ext>
            </a:extLst>
          </p:cNvPr>
          <p:cNvSpPr>
            <a:spLocks noGrp="1"/>
          </p:cNvSpPr>
          <p:nvPr>
            <p:ph type="dt" sz="half" idx="10"/>
          </p:nvPr>
        </p:nvSpPr>
        <p:spPr/>
        <p:txBody>
          <a:bodyPr/>
          <a:lstStyle/>
          <a:p>
            <a:fld id="{2490B311-9796-4759-B0A0-BCF9ED8AC9C1}" type="datetimeFigureOut">
              <a:rPr kumimoji="1" lang="ja-JP" altLang="en-US" smtClean="0"/>
              <a:t>2019/4/19</a:t>
            </a:fld>
            <a:endParaRPr kumimoji="1" lang="ja-JP" altLang="en-US"/>
          </a:p>
        </p:txBody>
      </p:sp>
      <p:sp>
        <p:nvSpPr>
          <p:cNvPr id="6" name="フッター プレースホルダー 5">
            <a:extLst>
              <a:ext uri="{FF2B5EF4-FFF2-40B4-BE49-F238E27FC236}">
                <a16:creationId xmlns:a16="http://schemas.microsoft.com/office/drawing/2014/main" id="{237DC2B4-C4ED-422E-BEA8-E4CB697DA6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D44A3D3-A947-4CA6-B70C-D5389E2F651D}"/>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501965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69C386-60EE-4C10-80E1-13535EC25F0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6E8C9F1-F3F0-45DC-89E9-3C4CFC022B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9F2A3ED-5984-42CD-94EA-2D7D8B276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2FEF3C7-E3F7-4A33-914E-0454FFBF7382}"/>
              </a:ext>
            </a:extLst>
          </p:cNvPr>
          <p:cNvSpPr>
            <a:spLocks noGrp="1"/>
          </p:cNvSpPr>
          <p:nvPr>
            <p:ph type="dt" sz="half" idx="10"/>
          </p:nvPr>
        </p:nvSpPr>
        <p:spPr/>
        <p:txBody>
          <a:bodyPr/>
          <a:lstStyle/>
          <a:p>
            <a:fld id="{2490B311-9796-4759-B0A0-BCF9ED8AC9C1}" type="datetimeFigureOut">
              <a:rPr kumimoji="1" lang="ja-JP" altLang="en-US" smtClean="0"/>
              <a:t>2019/4/19</a:t>
            </a:fld>
            <a:endParaRPr kumimoji="1" lang="ja-JP" altLang="en-US"/>
          </a:p>
        </p:txBody>
      </p:sp>
      <p:sp>
        <p:nvSpPr>
          <p:cNvPr id="6" name="フッター プレースホルダー 5">
            <a:extLst>
              <a:ext uri="{FF2B5EF4-FFF2-40B4-BE49-F238E27FC236}">
                <a16:creationId xmlns:a16="http://schemas.microsoft.com/office/drawing/2014/main" id="{A3EDE56A-6D0C-4AD4-9B34-B6E56FA9EE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5414CFC-176F-40B5-B49E-645E0F5F8D60}"/>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814149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B88661B-1A24-4B4B-A213-B3AF18C68E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D24EB0-C017-4E5F-9B4E-6D606D764F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FF6717-6095-42A9-8DDE-0F8AE841D5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0B311-9796-4759-B0A0-BCF9ED8AC9C1}" type="datetimeFigureOut">
              <a:rPr kumimoji="1" lang="ja-JP" altLang="en-US" smtClean="0"/>
              <a:t>2019/4/19</a:t>
            </a:fld>
            <a:endParaRPr kumimoji="1" lang="ja-JP" altLang="en-US"/>
          </a:p>
        </p:txBody>
      </p:sp>
      <p:sp>
        <p:nvSpPr>
          <p:cNvPr id="5" name="フッター プレースホルダー 4">
            <a:extLst>
              <a:ext uri="{FF2B5EF4-FFF2-40B4-BE49-F238E27FC236}">
                <a16:creationId xmlns:a16="http://schemas.microsoft.com/office/drawing/2014/main" id="{00E416C8-4558-4D9A-8B34-F92AF54542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14CA39B-0BFE-4162-AF30-E1339D5D9B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2667617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75807B51-DE43-4CDF-AACD-BCC496E99704}"/>
              </a:ext>
            </a:extLst>
          </p:cNvPr>
          <p:cNvSpPr>
            <a:spLocks noGrp="1"/>
          </p:cNvSpPr>
          <p:nvPr>
            <p:ph type="ctrTitle"/>
          </p:nvPr>
        </p:nvSpPr>
        <p:spPr>
          <a:xfrm>
            <a:off x="838199" y="4525347"/>
            <a:ext cx="6801321" cy="1737360"/>
          </a:xfrm>
        </p:spPr>
        <p:txBody>
          <a:bodyPr anchor="ctr">
            <a:normAutofit/>
          </a:bodyPr>
          <a:lstStyle/>
          <a:p>
            <a:pPr algn="r"/>
            <a:r>
              <a:rPr kumimoji="1" lang="en-US" altLang="ja-JP" dirty="0"/>
              <a:t>Write up(</a:t>
            </a:r>
            <a:r>
              <a:rPr lang="ja-JP" altLang="en-US" dirty="0"/>
              <a:t>解法</a:t>
            </a:r>
            <a:r>
              <a:rPr lang="en-US" altLang="ja-JP" dirty="0"/>
              <a:t>)</a:t>
            </a:r>
            <a:endParaRPr kumimoji="1" lang="ja-JP" altLang="en-US"/>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389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84F12-3860-4EA0-AB79-8C66C871845C}"/>
              </a:ext>
            </a:extLst>
          </p:cNvPr>
          <p:cNvSpPr>
            <a:spLocks noGrp="1"/>
          </p:cNvSpPr>
          <p:nvPr>
            <p:ph type="title"/>
          </p:nvPr>
        </p:nvSpPr>
        <p:spPr/>
        <p:txBody>
          <a:bodyPr/>
          <a:lstStyle/>
          <a:p>
            <a:r>
              <a:rPr kumimoji="1" lang="en-US" altLang="ja-JP" dirty="0"/>
              <a:t>Crypto3</a:t>
            </a:r>
            <a:endParaRPr kumimoji="1" lang="ja-JP" altLang="en-US" dirty="0"/>
          </a:p>
        </p:txBody>
      </p:sp>
      <p:sp>
        <p:nvSpPr>
          <p:cNvPr id="3" name="コンテンツ プレースホルダー 2">
            <a:extLst>
              <a:ext uri="{FF2B5EF4-FFF2-40B4-BE49-F238E27FC236}">
                <a16:creationId xmlns:a16="http://schemas.microsoft.com/office/drawing/2014/main" id="{66E5A079-6652-4912-8425-F7FC3DEED6A2}"/>
              </a:ext>
            </a:extLst>
          </p:cNvPr>
          <p:cNvSpPr>
            <a:spLocks noGrp="1"/>
          </p:cNvSpPr>
          <p:nvPr>
            <p:ph idx="1"/>
          </p:nvPr>
        </p:nvSpPr>
        <p:spPr>
          <a:xfrm>
            <a:off x="838200" y="1690688"/>
            <a:ext cx="10515600" cy="4351338"/>
          </a:xfrm>
        </p:spPr>
        <p:txBody>
          <a:bodyPr/>
          <a:lstStyle/>
          <a:p>
            <a:pPr marL="0" indent="0">
              <a:buNone/>
            </a:pPr>
            <a:r>
              <a:rPr kumimoji="1" lang="ja-JP" altLang="en-US" dirty="0"/>
              <a:t>・</a:t>
            </a:r>
            <a:r>
              <a:rPr kumimoji="1" lang="en-US" altLang="ja-JP" dirty="0"/>
              <a:t>RSA</a:t>
            </a:r>
            <a:r>
              <a:rPr kumimoji="1" lang="ja-JP" altLang="en-US" dirty="0"/>
              <a:t>に必要な情報はすべて揃っているので各値を利用して複合する</a:t>
            </a:r>
            <a:r>
              <a:rPr kumimoji="1" lang="en-US" altLang="ja-JP" dirty="0"/>
              <a:t>.</a:t>
            </a:r>
          </a:p>
          <a:p>
            <a:pPr marL="0" indent="0">
              <a:buNone/>
            </a:pPr>
            <a:r>
              <a:rPr kumimoji="1" lang="ja-JP" altLang="en-US" dirty="0"/>
              <a:t>・得られた平文を文字列にすると</a:t>
            </a:r>
            <a:r>
              <a:rPr kumimoji="1" lang="en-US" altLang="ja-JP" dirty="0"/>
              <a:t>flag</a:t>
            </a:r>
            <a:r>
              <a:rPr kumimoji="1" lang="ja-JP" altLang="en-US" dirty="0"/>
              <a:t>になる</a:t>
            </a:r>
            <a:r>
              <a:rPr kumimoji="1" lang="en-US" altLang="ja-JP" dirty="0"/>
              <a:t>.</a:t>
            </a:r>
          </a:p>
          <a:p>
            <a:pPr marL="0" indent="0">
              <a:buNone/>
            </a:pPr>
            <a:r>
              <a:rPr kumimoji="1" lang="ja-JP" altLang="en-US" dirty="0"/>
              <a:t>・</a:t>
            </a:r>
            <a:r>
              <a:rPr lang="en-US" altLang="ja-JP" dirty="0" err="1"/>
              <a:t>oitctf</a:t>
            </a:r>
            <a:r>
              <a:rPr lang="en-US" altLang="ja-JP" dirty="0"/>
              <a:t>{</a:t>
            </a:r>
            <a:r>
              <a:rPr lang="en-US" altLang="ja-JP" dirty="0" err="1"/>
              <a:t>Rivest_Shamir_Adleman</a:t>
            </a:r>
            <a:r>
              <a:rPr lang="en-US" altLang="ja-JP" dirty="0"/>
              <a:t>}</a:t>
            </a:r>
          </a:p>
          <a:p>
            <a:pPr marL="0" indent="0">
              <a:buNone/>
            </a:pPr>
            <a:endParaRPr kumimoji="1" lang="ja-JP" altLang="en-US" dirty="0"/>
          </a:p>
        </p:txBody>
      </p:sp>
      <p:pic>
        <p:nvPicPr>
          <p:cNvPr id="4" name="図 3">
            <a:extLst>
              <a:ext uri="{FF2B5EF4-FFF2-40B4-BE49-F238E27FC236}">
                <a16:creationId xmlns:a16="http://schemas.microsoft.com/office/drawing/2014/main" id="{F71E008D-D867-4665-A2D9-6B22B5151AA1}"/>
              </a:ext>
            </a:extLst>
          </p:cNvPr>
          <p:cNvPicPr>
            <a:picLocks noChangeAspect="1"/>
          </p:cNvPicPr>
          <p:nvPr/>
        </p:nvPicPr>
        <p:blipFill>
          <a:blip r:embed="rId2"/>
          <a:stretch>
            <a:fillRect/>
          </a:stretch>
        </p:blipFill>
        <p:spPr>
          <a:xfrm>
            <a:off x="5598497" y="3455372"/>
            <a:ext cx="6593503" cy="3402628"/>
          </a:xfrm>
          <a:prstGeom prst="rect">
            <a:avLst/>
          </a:prstGeom>
        </p:spPr>
      </p:pic>
    </p:spTree>
    <p:extLst>
      <p:ext uri="{BB962C8B-B14F-4D97-AF65-F5344CB8AC3E}">
        <p14:creationId xmlns:p14="http://schemas.microsoft.com/office/powerpoint/2010/main" val="1859239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A1C148-B439-47C4-8D6D-954F3FB9D9F8}"/>
              </a:ext>
            </a:extLst>
          </p:cNvPr>
          <p:cNvSpPr>
            <a:spLocks noGrp="1"/>
          </p:cNvSpPr>
          <p:nvPr>
            <p:ph type="title"/>
          </p:nvPr>
        </p:nvSpPr>
        <p:spPr/>
        <p:txBody>
          <a:bodyPr/>
          <a:lstStyle/>
          <a:p>
            <a:r>
              <a:rPr kumimoji="1" lang="en-US" altLang="ja-JP" dirty="0"/>
              <a:t>Forensics1</a:t>
            </a:r>
            <a:endParaRPr kumimoji="1" lang="ja-JP" altLang="en-US" dirty="0"/>
          </a:p>
        </p:txBody>
      </p:sp>
      <p:sp>
        <p:nvSpPr>
          <p:cNvPr id="3" name="コンテンツ プレースホルダー 2">
            <a:extLst>
              <a:ext uri="{FF2B5EF4-FFF2-40B4-BE49-F238E27FC236}">
                <a16:creationId xmlns:a16="http://schemas.microsoft.com/office/drawing/2014/main" id="{629D35C8-0491-4E91-86CC-4D6714D11E05}"/>
              </a:ext>
            </a:extLst>
          </p:cNvPr>
          <p:cNvSpPr>
            <a:spLocks noGrp="1"/>
          </p:cNvSpPr>
          <p:nvPr>
            <p:ph idx="1"/>
          </p:nvPr>
        </p:nvSpPr>
        <p:spPr/>
        <p:txBody>
          <a:bodyPr/>
          <a:lstStyle/>
          <a:p>
            <a:pPr marL="0" indent="0">
              <a:buNone/>
            </a:pPr>
            <a:r>
              <a:rPr lang="ja-JP" altLang="en-US" dirty="0"/>
              <a:t>・</a:t>
            </a:r>
            <a:r>
              <a:rPr lang="en-US" altLang="ja-JP" dirty="0"/>
              <a:t>information.jpg</a:t>
            </a:r>
            <a:r>
              <a:rPr lang="ja-JP" altLang="en-US" dirty="0"/>
              <a:t>というファイルが渡される</a:t>
            </a:r>
            <a:r>
              <a:rPr lang="en-US" altLang="ja-JP" dirty="0"/>
              <a:t>.</a:t>
            </a:r>
          </a:p>
          <a:p>
            <a:pPr marL="0" indent="0">
              <a:buNone/>
            </a:pPr>
            <a:r>
              <a:rPr kumimoji="1" lang="ja-JP" altLang="en-US" dirty="0"/>
              <a:t>・</a:t>
            </a:r>
            <a:r>
              <a:rPr lang="ja-JP" altLang="en-US" dirty="0"/>
              <a:t>問題に</a:t>
            </a:r>
            <a:r>
              <a:rPr lang="en-US" altLang="ja-JP" dirty="0"/>
              <a:t>User comment</a:t>
            </a:r>
            <a:r>
              <a:rPr lang="ja-JP" altLang="en-US" dirty="0"/>
              <a:t>とあるので</a:t>
            </a:r>
            <a:r>
              <a:rPr lang="en-US" altLang="ja-JP" dirty="0" err="1"/>
              <a:t>exif</a:t>
            </a:r>
            <a:r>
              <a:rPr lang="ja-JP" altLang="en-US" dirty="0"/>
              <a:t>情報に</a:t>
            </a:r>
            <a:r>
              <a:rPr lang="en-US" altLang="ja-JP" dirty="0"/>
              <a:t>flag</a:t>
            </a:r>
            <a:r>
              <a:rPr lang="ja-JP" altLang="en-US" dirty="0"/>
              <a:t>が書き込まれているのではないかと予想する</a:t>
            </a:r>
            <a:r>
              <a:rPr lang="en-US" altLang="ja-JP" dirty="0"/>
              <a:t>.</a:t>
            </a:r>
          </a:p>
          <a:p>
            <a:pPr marL="0" indent="0">
              <a:buNone/>
            </a:pPr>
            <a:r>
              <a:rPr lang="ja-JP" altLang="en-US" dirty="0"/>
              <a:t>・</a:t>
            </a:r>
            <a:r>
              <a:rPr lang="en-US" altLang="ja-JP" dirty="0" err="1"/>
              <a:t>exiftool</a:t>
            </a:r>
            <a:r>
              <a:rPr lang="en-US" altLang="ja-JP" dirty="0"/>
              <a:t> </a:t>
            </a:r>
            <a:r>
              <a:rPr lang="ja-JP" altLang="en-US" dirty="0"/>
              <a:t>をつかって</a:t>
            </a:r>
            <a:r>
              <a:rPr lang="en-US" altLang="ja-JP" dirty="0"/>
              <a:t>User comment</a:t>
            </a:r>
            <a:r>
              <a:rPr lang="ja-JP" altLang="en-US" dirty="0"/>
              <a:t>を見ると</a:t>
            </a:r>
            <a:r>
              <a:rPr lang="en-US" altLang="ja-JP" dirty="0" err="1"/>
              <a:t>ASCii</a:t>
            </a:r>
            <a:r>
              <a:rPr lang="ja-JP" altLang="en-US" dirty="0"/>
              <a:t>コードが書き込まれている</a:t>
            </a:r>
            <a:r>
              <a:rPr lang="en-US" altLang="ja-JP" dirty="0"/>
              <a:t>.</a:t>
            </a:r>
          </a:p>
          <a:p>
            <a:pPr marL="0" indent="0">
              <a:buNone/>
            </a:pPr>
            <a:r>
              <a:rPr lang="ja-JP" altLang="en-US" dirty="0"/>
              <a:t>・</a:t>
            </a:r>
            <a:r>
              <a:rPr lang="en-US" altLang="ja-JP" dirty="0" err="1"/>
              <a:t>ASCii</a:t>
            </a:r>
            <a:r>
              <a:rPr lang="ja-JP" altLang="en-US" dirty="0"/>
              <a:t>をデコードすると</a:t>
            </a:r>
            <a:r>
              <a:rPr lang="en-US" altLang="ja-JP" dirty="0"/>
              <a:t>flag(</a:t>
            </a:r>
            <a:r>
              <a:rPr lang="en-US" altLang="ja-JP" dirty="0" err="1"/>
              <a:t>oitctf</a:t>
            </a:r>
            <a:r>
              <a:rPr lang="en-US" altLang="ja-JP" dirty="0"/>
              <a:t>{</a:t>
            </a:r>
            <a:r>
              <a:rPr lang="en-US" altLang="ja-JP" dirty="0" err="1"/>
              <a:t>be_carefull_with_exif</a:t>
            </a:r>
            <a:r>
              <a:rPr lang="en-US" altLang="ja-JP" dirty="0"/>
              <a:t>}).</a:t>
            </a:r>
          </a:p>
        </p:txBody>
      </p:sp>
      <p:pic>
        <p:nvPicPr>
          <p:cNvPr id="4" name="図 3">
            <a:extLst>
              <a:ext uri="{FF2B5EF4-FFF2-40B4-BE49-F238E27FC236}">
                <a16:creationId xmlns:a16="http://schemas.microsoft.com/office/drawing/2014/main" id="{525CEBB6-E78C-49CD-BE22-49990C307CF5}"/>
              </a:ext>
            </a:extLst>
          </p:cNvPr>
          <p:cNvPicPr>
            <a:picLocks noChangeAspect="1"/>
          </p:cNvPicPr>
          <p:nvPr/>
        </p:nvPicPr>
        <p:blipFill>
          <a:blip r:embed="rId2"/>
          <a:stretch>
            <a:fillRect/>
          </a:stretch>
        </p:blipFill>
        <p:spPr>
          <a:xfrm>
            <a:off x="962025" y="5162549"/>
            <a:ext cx="10753725" cy="492125"/>
          </a:xfrm>
          <a:prstGeom prst="rect">
            <a:avLst/>
          </a:prstGeom>
        </p:spPr>
      </p:pic>
    </p:spTree>
    <p:extLst>
      <p:ext uri="{BB962C8B-B14F-4D97-AF65-F5344CB8AC3E}">
        <p14:creationId xmlns:p14="http://schemas.microsoft.com/office/powerpoint/2010/main" val="108075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6CBE10-0252-4195-948C-F28D71A69C8E}"/>
              </a:ext>
            </a:extLst>
          </p:cNvPr>
          <p:cNvSpPr>
            <a:spLocks noGrp="1"/>
          </p:cNvSpPr>
          <p:nvPr>
            <p:ph type="title"/>
          </p:nvPr>
        </p:nvSpPr>
        <p:spPr>
          <a:xfrm>
            <a:off x="838200" y="365125"/>
            <a:ext cx="10515600" cy="1325563"/>
          </a:xfrm>
        </p:spPr>
        <p:txBody>
          <a:bodyPr/>
          <a:lstStyle/>
          <a:p>
            <a:r>
              <a:rPr kumimoji="1" lang="en-US" altLang="ja-JP" dirty="0"/>
              <a:t>Forensics2</a:t>
            </a:r>
            <a:endParaRPr kumimoji="1" lang="ja-JP" altLang="en-US" dirty="0"/>
          </a:p>
        </p:txBody>
      </p:sp>
      <p:sp>
        <p:nvSpPr>
          <p:cNvPr id="3" name="コンテンツ プレースホルダー 2">
            <a:extLst>
              <a:ext uri="{FF2B5EF4-FFF2-40B4-BE49-F238E27FC236}">
                <a16:creationId xmlns:a16="http://schemas.microsoft.com/office/drawing/2014/main" id="{6317E24B-0091-4BC5-B45F-DDA516D19587}"/>
              </a:ext>
            </a:extLst>
          </p:cNvPr>
          <p:cNvSpPr>
            <a:spLocks noGrp="1"/>
          </p:cNvSpPr>
          <p:nvPr>
            <p:ph idx="1"/>
          </p:nvPr>
        </p:nvSpPr>
        <p:spPr/>
        <p:txBody>
          <a:bodyPr>
            <a:normAutofit fontScale="92500" lnSpcReduction="10000"/>
          </a:bodyPr>
          <a:lstStyle/>
          <a:p>
            <a:pPr marL="0" indent="0">
              <a:buNone/>
            </a:pPr>
            <a:r>
              <a:rPr kumimoji="1" lang="ja-JP" altLang="en-US" dirty="0"/>
              <a:t>・</a:t>
            </a:r>
            <a:r>
              <a:rPr kumimoji="1" lang="en-US" altLang="ja-JP" dirty="0"/>
              <a:t>KnownPlaintext.zip</a:t>
            </a:r>
            <a:r>
              <a:rPr kumimoji="1" lang="ja-JP" altLang="en-US" dirty="0"/>
              <a:t>と</a:t>
            </a:r>
            <a:r>
              <a:rPr kumimoji="1" lang="en-US" altLang="ja-JP" dirty="0"/>
              <a:t>plaintext</a:t>
            </a:r>
            <a:r>
              <a:rPr kumimoji="1" lang="ja-JP" altLang="en-US" dirty="0"/>
              <a:t>というファイルが</a:t>
            </a:r>
            <a:r>
              <a:rPr lang="ja-JP" altLang="en-US" dirty="0"/>
              <a:t>与えられる</a:t>
            </a:r>
            <a:r>
              <a:rPr lang="en-US" altLang="ja-JP" dirty="0"/>
              <a:t>.</a:t>
            </a:r>
          </a:p>
          <a:p>
            <a:pPr marL="0" indent="0">
              <a:buNone/>
            </a:pPr>
            <a:r>
              <a:rPr kumimoji="1" lang="ja-JP" altLang="en-US" dirty="0"/>
              <a:t>・</a:t>
            </a:r>
            <a:r>
              <a:rPr kumimoji="1" lang="en-US" altLang="ja-JP" dirty="0"/>
              <a:t>zip</a:t>
            </a:r>
            <a:r>
              <a:rPr kumimoji="1" lang="ja-JP" altLang="en-US" dirty="0"/>
              <a:t>は鍵がかかっているため解凍できない</a:t>
            </a:r>
            <a:r>
              <a:rPr kumimoji="1" lang="en-US" altLang="ja-JP" dirty="0"/>
              <a:t>.</a:t>
            </a:r>
          </a:p>
          <a:p>
            <a:pPr marL="0" indent="0">
              <a:buNone/>
            </a:pPr>
            <a:r>
              <a:rPr lang="ja-JP" altLang="en-US" dirty="0"/>
              <a:t>・</a:t>
            </a:r>
            <a:r>
              <a:rPr lang="en-US" altLang="ja-JP" dirty="0"/>
              <a:t>strings</a:t>
            </a:r>
            <a:r>
              <a:rPr lang="ja-JP" altLang="en-US" dirty="0"/>
              <a:t>コマンドで</a:t>
            </a:r>
            <a:r>
              <a:rPr lang="en-US" altLang="ja-JP" dirty="0" err="1"/>
              <a:t>KnownPlaintext</a:t>
            </a:r>
            <a:r>
              <a:rPr lang="ja-JP" altLang="en-US" dirty="0"/>
              <a:t>に</a:t>
            </a:r>
            <a:r>
              <a:rPr lang="en-US" altLang="ja-JP" dirty="0"/>
              <a:t>plaintext</a:t>
            </a:r>
            <a:r>
              <a:rPr lang="ja-JP" altLang="en-US" dirty="0"/>
              <a:t>が含まれているか確かめる</a:t>
            </a:r>
            <a:r>
              <a:rPr lang="en-US" altLang="ja-JP" dirty="0"/>
              <a:t>.(strings ./KnownPlaintext.zip | grep -5 plaintext)</a:t>
            </a:r>
          </a:p>
          <a:p>
            <a:pPr marL="0" indent="0">
              <a:buNone/>
            </a:pPr>
            <a:r>
              <a:rPr kumimoji="1" lang="ja-JP" altLang="en-US" dirty="0"/>
              <a:t>・</a:t>
            </a:r>
            <a:r>
              <a:rPr kumimoji="1" lang="en-US" altLang="ja-JP" dirty="0" err="1"/>
              <a:t>KnownPlaintext</a:t>
            </a:r>
            <a:r>
              <a:rPr kumimoji="1" lang="ja-JP" altLang="en-US" dirty="0" err="1"/>
              <a:t>には</a:t>
            </a:r>
            <a:r>
              <a:rPr kumimoji="1" lang="en-US" altLang="ja-JP" dirty="0"/>
              <a:t>flag.bf</a:t>
            </a:r>
            <a:r>
              <a:rPr kumimoji="1" lang="ja-JP" altLang="en-US" dirty="0"/>
              <a:t>と</a:t>
            </a:r>
            <a:r>
              <a:rPr kumimoji="1" lang="en-US" altLang="ja-JP" dirty="0"/>
              <a:t>plaintext</a:t>
            </a:r>
            <a:r>
              <a:rPr kumimoji="1" lang="ja-JP" altLang="en-US" dirty="0"/>
              <a:t>が含まれていることが分かる</a:t>
            </a:r>
            <a:r>
              <a:rPr kumimoji="1" lang="en-US" altLang="ja-JP" dirty="0"/>
              <a:t>.</a:t>
            </a:r>
          </a:p>
          <a:p>
            <a:pPr marL="0" indent="0">
              <a:buNone/>
            </a:pPr>
            <a:r>
              <a:rPr lang="ja-JP" altLang="en-US" dirty="0"/>
              <a:t>・鍵付き</a:t>
            </a:r>
            <a:r>
              <a:rPr lang="en-US" altLang="ja-JP" dirty="0"/>
              <a:t>zip</a:t>
            </a:r>
            <a:r>
              <a:rPr lang="ja-JP" altLang="en-US" dirty="0"/>
              <a:t>の中身と同じファイルがわかっている場合は既知平文攻撃が有効である</a:t>
            </a:r>
            <a:r>
              <a:rPr lang="en-US" altLang="ja-JP" dirty="0"/>
              <a:t>.(</a:t>
            </a:r>
            <a:r>
              <a:rPr lang="en-US" altLang="ja-JP" dirty="0" err="1"/>
              <a:t>pkcrack</a:t>
            </a:r>
            <a:r>
              <a:rPr lang="ja-JP" altLang="en-US" dirty="0"/>
              <a:t>というツールを使う</a:t>
            </a:r>
            <a:r>
              <a:rPr lang="en-US" altLang="ja-JP" dirty="0"/>
              <a:t>)</a:t>
            </a:r>
          </a:p>
          <a:p>
            <a:pPr marL="0" indent="0">
              <a:buNone/>
            </a:pPr>
            <a:r>
              <a:rPr kumimoji="1" lang="ja-JP" altLang="en-US" dirty="0"/>
              <a:t>・</a:t>
            </a:r>
            <a:r>
              <a:rPr kumimoji="1" lang="en-US" altLang="ja-JP" dirty="0" err="1"/>
              <a:t>pkcrack</a:t>
            </a:r>
            <a:r>
              <a:rPr kumimoji="1" lang="ja-JP" altLang="en-US" dirty="0"/>
              <a:t>で攻撃を実行すると</a:t>
            </a:r>
            <a:r>
              <a:rPr lang="en-US" altLang="ja-JP" dirty="0"/>
              <a:t>zip</a:t>
            </a:r>
            <a:r>
              <a:rPr lang="ja-JP" altLang="en-US" dirty="0"/>
              <a:t>が解凍できる</a:t>
            </a:r>
            <a:endParaRPr lang="en-US" altLang="ja-JP" dirty="0"/>
          </a:p>
          <a:p>
            <a:pPr marL="0" indent="0">
              <a:buNone/>
            </a:pPr>
            <a:r>
              <a:rPr kumimoji="1" lang="ja-JP" altLang="en-US" dirty="0"/>
              <a:t>・</a:t>
            </a:r>
            <a:r>
              <a:rPr kumimoji="1" lang="en-US" altLang="ja-JP" dirty="0"/>
              <a:t>brainfuck</a:t>
            </a:r>
            <a:r>
              <a:rPr kumimoji="1" lang="ja-JP" altLang="en-US" dirty="0"/>
              <a:t>のソースがあるので実行すると</a:t>
            </a:r>
            <a:r>
              <a:rPr kumimoji="1" lang="en-US" altLang="ja-JP" dirty="0"/>
              <a:t>flag</a:t>
            </a:r>
          </a:p>
          <a:p>
            <a:pPr marL="0" indent="0">
              <a:buNone/>
            </a:pPr>
            <a:r>
              <a:rPr lang="en-US" altLang="ja-JP" dirty="0"/>
              <a:t>    (</a:t>
            </a:r>
            <a:r>
              <a:rPr lang="en-US" altLang="ja-JP" dirty="0" err="1"/>
              <a:t>oitctf</a:t>
            </a:r>
            <a:r>
              <a:rPr lang="en-US" altLang="ja-JP" dirty="0"/>
              <a:t>{</a:t>
            </a:r>
            <a:r>
              <a:rPr lang="en-US" altLang="ja-JP" dirty="0" err="1"/>
              <a:t>known_plaintext_attack</a:t>
            </a:r>
            <a:r>
              <a:rPr lang="en-US" altLang="ja-JP" dirty="0"/>
              <a:t>})</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4270439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081FDD-8867-44AB-9677-9E2B68A47EF0}"/>
              </a:ext>
            </a:extLst>
          </p:cNvPr>
          <p:cNvSpPr>
            <a:spLocks noGrp="1"/>
          </p:cNvSpPr>
          <p:nvPr>
            <p:ph type="title"/>
          </p:nvPr>
        </p:nvSpPr>
        <p:spPr/>
        <p:txBody>
          <a:bodyPr/>
          <a:lstStyle/>
          <a:p>
            <a:r>
              <a:rPr kumimoji="1" lang="en-US" altLang="ja-JP"/>
              <a:t>Forensics3</a:t>
            </a:r>
            <a:endParaRPr kumimoji="1" lang="ja-JP" altLang="en-US"/>
          </a:p>
        </p:txBody>
      </p:sp>
      <p:sp>
        <p:nvSpPr>
          <p:cNvPr id="3" name="コンテンツ プレースホルダー 2">
            <a:extLst>
              <a:ext uri="{FF2B5EF4-FFF2-40B4-BE49-F238E27FC236}">
                <a16:creationId xmlns:a16="http://schemas.microsoft.com/office/drawing/2014/main" id="{223949C4-6CEE-4087-A71D-6E51B4C3A41D}"/>
              </a:ext>
            </a:extLst>
          </p:cNvPr>
          <p:cNvSpPr>
            <a:spLocks noGrp="1"/>
          </p:cNvSpPr>
          <p:nvPr>
            <p:ph idx="1"/>
          </p:nvPr>
        </p:nvSpPr>
        <p:spPr/>
        <p:txBody>
          <a:bodyPr/>
          <a:lstStyle/>
          <a:p>
            <a:pPr marL="0" indent="0">
              <a:buNone/>
            </a:pPr>
            <a:r>
              <a:rPr lang="ja-JP" altLang="en-US" dirty="0"/>
              <a:t>・</a:t>
            </a:r>
            <a:r>
              <a:rPr lang="en-US" altLang="ja-JP" dirty="0"/>
              <a:t>forensics3.pcap</a:t>
            </a:r>
            <a:r>
              <a:rPr lang="ja-JP" altLang="en-US" dirty="0"/>
              <a:t>が渡されるので</a:t>
            </a:r>
            <a:r>
              <a:rPr lang="en-US" altLang="ja-JP" dirty="0" err="1"/>
              <a:t>wireshark</a:t>
            </a:r>
            <a:r>
              <a:rPr lang="ja-JP" altLang="en-US" dirty="0"/>
              <a:t>で解析する</a:t>
            </a:r>
            <a:r>
              <a:rPr lang="en-US" altLang="ja-JP" dirty="0"/>
              <a:t>.</a:t>
            </a:r>
          </a:p>
          <a:p>
            <a:pPr marL="0" indent="0">
              <a:buNone/>
            </a:pPr>
            <a:r>
              <a:rPr kumimoji="1" lang="ja-JP" altLang="en-US" dirty="0"/>
              <a:t>・</a:t>
            </a:r>
            <a:r>
              <a:rPr kumimoji="1" lang="en-US" altLang="ja-JP" dirty="0"/>
              <a:t>HTTP</a:t>
            </a:r>
            <a:r>
              <a:rPr lang="ja-JP" altLang="en-US" dirty="0"/>
              <a:t>プロトコルがいるので</a:t>
            </a:r>
            <a:r>
              <a:rPr lang="en-US" altLang="ja-JP" dirty="0"/>
              <a:t>Export</a:t>
            </a:r>
            <a:r>
              <a:rPr lang="ja-JP" altLang="en-US" dirty="0"/>
              <a:t> </a:t>
            </a:r>
            <a:r>
              <a:rPr lang="en-US" altLang="ja-JP" dirty="0"/>
              <a:t>HTTP</a:t>
            </a:r>
            <a:r>
              <a:rPr lang="ja-JP" altLang="en-US" dirty="0"/>
              <a:t>して通信データを復元する</a:t>
            </a:r>
            <a:r>
              <a:rPr lang="en-US" altLang="ja-JP" dirty="0"/>
              <a:t>.</a:t>
            </a:r>
          </a:p>
          <a:p>
            <a:pPr marL="0" indent="0">
              <a:buNone/>
            </a:pPr>
            <a:r>
              <a:rPr kumimoji="1" lang="ja-JP" altLang="en-US" dirty="0"/>
              <a:t>・</a:t>
            </a:r>
            <a:r>
              <a:rPr lang="en-US" altLang="ja-JP" dirty="0"/>
              <a:t>html</a:t>
            </a:r>
            <a:r>
              <a:rPr lang="ja-JP" altLang="en-US" dirty="0"/>
              <a:t>ファイルと</a:t>
            </a:r>
            <a:r>
              <a:rPr lang="en-US" altLang="ja-JP" dirty="0"/>
              <a:t>jpg</a:t>
            </a:r>
            <a:r>
              <a:rPr lang="ja-JP" altLang="en-US" dirty="0"/>
              <a:t>ファイルがあるのが分かる</a:t>
            </a:r>
            <a:r>
              <a:rPr lang="en-US" altLang="ja-JP" dirty="0"/>
              <a:t>.</a:t>
            </a:r>
          </a:p>
          <a:p>
            <a:pPr marL="0" indent="0">
              <a:buNone/>
            </a:pPr>
            <a:r>
              <a:rPr kumimoji="1" lang="ja-JP" altLang="en-US" dirty="0"/>
              <a:t>・</a:t>
            </a:r>
            <a:r>
              <a:rPr kumimoji="1" lang="en-US" altLang="ja-JP" dirty="0"/>
              <a:t>jpg</a:t>
            </a:r>
            <a:r>
              <a:rPr kumimoji="1" lang="ja-JP" altLang="en-US" dirty="0"/>
              <a:t>を開くと</a:t>
            </a:r>
            <a:r>
              <a:rPr kumimoji="1" lang="en-US" altLang="ja-JP" dirty="0"/>
              <a:t>flag</a:t>
            </a:r>
            <a:r>
              <a:rPr kumimoji="1" lang="ja-JP" altLang="en-US" dirty="0"/>
              <a:t>が書いてある</a:t>
            </a:r>
            <a:r>
              <a:rPr kumimoji="1" lang="en-US" altLang="ja-JP" dirty="0"/>
              <a:t>.(</a:t>
            </a:r>
            <a:r>
              <a:rPr kumimoji="1" lang="en-US" altLang="ja-JP" dirty="0" err="1"/>
              <a:t>oitctf</a:t>
            </a:r>
            <a:r>
              <a:rPr kumimoji="1" lang="en-US" altLang="ja-JP" dirty="0"/>
              <a:t>{</a:t>
            </a:r>
            <a:r>
              <a:rPr kumimoji="1" lang="en-US" altLang="ja-JP" dirty="0" err="1"/>
              <a:t>eazy</a:t>
            </a:r>
            <a:r>
              <a:rPr lang="en-US" altLang="ja-JP" dirty="0" err="1"/>
              <a:t>_pcap</a:t>
            </a:r>
            <a:r>
              <a:rPr lang="en-US" altLang="ja-JP" dirty="0"/>
              <a:t>}</a:t>
            </a:r>
            <a:r>
              <a:rPr kumimoji="1" lang="en-US" altLang="ja-JP" dirty="0"/>
              <a:t>)</a:t>
            </a:r>
          </a:p>
        </p:txBody>
      </p:sp>
      <p:pic>
        <p:nvPicPr>
          <p:cNvPr id="5" name="図 4">
            <a:extLst>
              <a:ext uri="{FF2B5EF4-FFF2-40B4-BE49-F238E27FC236}">
                <a16:creationId xmlns:a16="http://schemas.microsoft.com/office/drawing/2014/main" id="{31D6B37B-E2E1-4F59-9F46-9283D72A7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7156" y="4193558"/>
            <a:ext cx="3552589" cy="2664442"/>
          </a:xfrm>
          <a:prstGeom prst="rect">
            <a:avLst/>
          </a:prstGeom>
        </p:spPr>
      </p:pic>
    </p:spTree>
    <p:extLst>
      <p:ext uri="{BB962C8B-B14F-4D97-AF65-F5344CB8AC3E}">
        <p14:creationId xmlns:p14="http://schemas.microsoft.com/office/powerpoint/2010/main" val="3251395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AB9182-BC2E-4814-B8F5-E5717BF12C09}"/>
              </a:ext>
            </a:extLst>
          </p:cNvPr>
          <p:cNvSpPr>
            <a:spLocks noGrp="1"/>
          </p:cNvSpPr>
          <p:nvPr>
            <p:ph type="title"/>
          </p:nvPr>
        </p:nvSpPr>
        <p:spPr/>
        <p:txBody>
          <a:bodyPr/>
          <a:lstStyle/>
          <a:p>
            <a:r>
              <a:rPr kumimoji="1" lang="en-US" altLang="ja-JP" dirty="0"/>
              <a:t>Misc1</a:t>
            </a:r>
            <a:endParaRPr kumimoji="1" lang="ja-JP" altLang="en-US" dirty="0"/>
          </a:p>
        </p:txBody>
      </p:sp>
      <p:sp>
        <p:nvSpPr>
          <p:cNvPr id="3" name="コンテンツ プレースホルダー 2">
            <a:extLst>
              <a:ext uri="{FF2B5EF4-FFF2-40B4-BE49-F238E27FC236}">
                <a16:creationId xmlns:a16="http://schemas.microsoft.com/office/drawing/2014/main" id="{2F4D0D00-BD6A-4171-8F38-4B0498A156E3}"/>
              </a:ext>
            </a:extLst>
          </p:cNvPr>
          <p:cNvSpPr>
            <a:spLocks noGrp="1"/>
          </p:cNvSpPr>
          <p:nvPr>
            <p:ph idx="1"/>
          </p:nvPr>
        </p:nvSpPr>
        <p:spPr/>
        <p:txBody>
          <a:bodyPr/>
          <a:lstStyle/>
          <a:p>
            <a:pPr marL="0" indent="0">
              <a:buNone/>
            </a:pPr>
            <a:r>
              <a:rPr lang="ja-JP" altLang="en-US" dirty="0"/>
              <a:t>・</a:t>
            </a:r>
            <a:r>
              <a:rPr kumimoji="1" lang="en-US" altLang="ja-JP" dirty="0"/>
              <a:t>Welcome</a:t>
            </a:r>
            <a:r>
              <a:rPr kumimoji="1" lang="ja-JP" altLang="en-US" dirty="0"/>
              <a:t>問題</a:t>
            </a:r>
            <a:r>
              <a:rPr kumimoji="1" lang="en-US" altLang="ja-JP" dirty="0"/>
              <a:t>.</a:t>
            </a:r>
          </a:p>
          <a:p>
            <a:pPr marL="0" indent="0">
              <a:buNone/>
            </a:pPr>
            <a:r>
              <a:rPr lang="ja-JP" altLang="en-US" dirty="0"/>
              <a:t>・問題文の</a:t>
            </a:r>
            <a:r>
              <a:rPr lang="en-US" altLang="ja-JP" dirty="0"/>
              <a:t>flag</a:t>
            </a:r>
            <a:r>
              <a:rPr lang="ja-JP" altLang="en-US" dirty="0" err="1"/>
              <a:t>を提</a:t>
            </a:r>
            <a:r>
              <a:rPr lang="ja-JP" altLang="en-US" dirty="0"/>
              <a:t>出するだけ</a:t>
            </a:r>
            <a:r>
              <a:rPr lang="en-US" altLang="ja-JP" dirty="0"/>
              <a:t>.</a:t>
            </a:r>
            <a:endParaRPr kumimoji="1" lang="ja-JP" altLang="en-US" dirty="0"/>
          </a:p>
        </p:txBody>
      </p:sp>
    </p:spTree>
    <p:extLst>
      <p:ext uri="{BB962C8B-B14F-4D97-AF65-F5344CB8AC3E}">
        <p14:creationId xmlns:p14="http://schemas.microsoft.com/office/powerpoint/2010/main" val="3914157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30BA01-B82F-46BE-80B1-CD3A11C4643E}"/>
              </a:ext>
            </a:extLst>
          </p:cNvPr>
          <p:cNvSpPr>
            <a:spLocks noGrp="1"/>
          </p:cNvSpPr>
          <p:nvPr>
            <p:ph type="title"/>
          </p:nvPr>
        </p:nvSpPr>
        <p:spPr/>
        <p:txBody>
          <a:bodyPr/>
          <a:lstStyle/>
          <a:p>
            <a:r>
              <a:rPr kumimoji="1" lang="en-US" altLang="ja-JP" dirty="0"/>
              <a:t>Misc2</a:t>
            </a:r>
            <a:endParaRPr kumimoji="1" lang="ja-JP" altLang="en-US" dirty="0"/>
          </a:p>
        </p:txBody>
      </p:sp>
      <p:sp>
        <p:nvSpPr>
          <p:cNvPr id="3" name="コンテンツ プレースホルダー 2">
            <a:extLst>
              <a:ext uri="{FF2B5EF4-FFF2-40B4-BE49-F238E27FC236}">
                <a16:creationId xmlns:a16="http://schemas.microsoft.com/office/drawing/2014/main" id="{416B883E-1BB9-489D-AE24-4AE1E24A4747}"/>
              </a:ext>
            </a:extLst>
          </p:cNvPr>
          <p:cNvSpPr>
            <a:spLocks noGrp="1"/>
          </p:cNvSpPr>
          <p:nvPr>
            <p:ph idx="1"/>
          </p:nvPr>
        </p:nvSpPr>
        <p:spPr/>
        <p:txBody>
          <a:bodyPr/>
          <a:lstStyle/>
          <a:p>
            <a:pPr marL="0" indent="0">
              <a:buNone/>
            </a:pPr>
            <a:r>
              <a:rPr lang="ja-JP" altLang="en-US" dirty="0"/>
              <a:t>・</a:t>
            </a:r>
            <a:r>
              <a:rPr lang="en-US" altLang="ja-JP" dirty="0"/>
              <a:t>Misc2.txt</a:t>
            </a:r>
            <a:r>
              <a:rPr lang="ja-JP" altLang="en-US" dirty="0"/>
              <a:t>が渡される</a:t>
            </a:r>
            <a:r>
              <a:rPr lang="en-US" altLang="ja-JP" dirty="0"/>
              <a:t>.</a:t>
            </a:r>
          </a:p>
          <a:p>
            <a:pPr marL="0" indent="0">
              <a:buNone/>
            </a:pPr>
            <a:r>
              <a:rPr kumimoji="1" lang="ja-JP" altLang="en-US" dirty="0"/>
              <a:t>・</a:t>
            </a:r>
            <a:r>
              <a:rPr kumimoji="1" lang="en-US" altLang="ja-JP" dirty="0"/>
              <a:t>strings</a:t>
            </a:r>
            <a:r>
              <a:rPr lang="ja-JP" altLang="en-US" dirty="0"/>
              <a:t>コマンドを叩いてみると空白が表示される</a:t>
            </a:r>
            <a:r>
              <a:rPr lang="en-US" altLang="ja-JP" dirty="0"/>
              <a:t>.</a:t>
            </a:r>
          </a:p>
          <a:p>
            <a:pPr marL="0" indent="0">
              <a:buNone/>
            </a:pPr>
            <a:r>
              <a:rPr kumimoji="1" lang="ja-JP" altLang="en-US" dirty="0"/>
              <a:t>・</a:t>
            </a:r>
            <a:r>
              <a:rPr lang="ja-JP" altLang="en-US" dirty="0"/>
              <a:t>問題タイトルからプログラミング言語だとわかるのでググ</a:t>
            </a:r>
            <a:r>
              <a:rPr lang="ja-JP" altLang="en-US" dirty="0" err="1"/>
              <a:t>る</a:t>
            </a:r>
            <a:r>
              <a:rPr lang="en-US" altLang="ja-JP" dirty="0"/>
              <a:t>.</a:t>
            </a:r>
          </a:p>
          <a:p>
            <a:pPr marL="0" indent="0">
              <a:buNone/>
            </a:pPr>
            <a:r>
              <a:rPr kumimoji="1" lang="ja-JP" altLang="en-US" dirty="0"/>
              <a:t>・</a:t>
            </a:r>
            <a:r>
              <a:rPr kumimoji="1" lang="en-US" altLang="ja-JP" dirty="0"/>
              <a:t>whitespace</a:t>
            </a:r>
            <a:r>
              <a:rPr lang="ja-JP" altLang="en-US" dirty="0"/>
              <a:t>を実行すると</a:t>
            </a:r>
            <a:r>
              <a:rPr lang="en-US" altLang="ja-JP" dirty="0"/>
              <a:t>flag.(</a:t>
            </a:r>
            <a:r>
              <a:rPr lang="en-US" altLang="ja-JP" dirty="0" err="1"/>
              <a:t>oitctf</a:t>
            </a:r>
            <a:r>
              <a:rPr lang="en-US" altLang="ja-JP" dirty="0"/>
              <a:t>{</a:t>
            </a:r>
            <a:r>
              <a:rPr lang="en-US" altLang="ja-JP" dirty="0" err="1"/>
              <a:t>Tab_Space_LF</a:t>
            </a:r>
            <a:r>
              <a:rPr lang="en-US" altLang="ja-JP" dirty="0"/>
              <a:t>})</a:t>
            </a:r>
          </a:p>
        </p:txBody>
      </p:sp>
    </p:spTree>
    <p:extLst>
      <p:ext uri="{BB962C8B-B14F-4D97-AF65-F5344CB8AC3E}">
        <p14:creationId xmlns:p14="http://schemas.microsoft.com/office/powerpoint/2010/main" val="2842855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55C408-C300-452A-B542-49F84E22D228}"/>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AFDF123-6AF7-4D85-849E-2D6CA1F8ED82}"/>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251602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15B32-DD33-4F01-B7D7-D207274AE240}"/>
              </a:ext>
            </a:extLst>
          </p:cNvPr>
          <p:cNvSpPr>
            <a:spLocks noGrp="1"/>
          </p:cNvSpPr>
          <p:nvPr>
            <p:ph type="title"/>
          </p:nvPr>
        </p:nvSpPr>
        <p:spPr/>
        <p:txBody>
          <a:bodyPr/>
          <a:lstStyle/>
          <a:p>
            <a:r>
              <a:rPr kumimoji="1" lang="en-US" altLang="ja-JP" dirty="0"/>
              <a:t>Reversing1</a:t>
            </a:r>
            <a:endParaRPr kumimoji="1" lang="ja-JP" altLang="en-US" dirty="0"/>
          </a:p>
        </p:txBody>
      </p:sp>
      <p:sp>
        <p:nvSpPr>
          <p:cNvPr id="3" name="コンテンツ プレースホルダー 2">
            <a:extLst>
              <a:ext uri="{FF2B5EF4-FFF2-40B4-BE49-F238E27FC236}">
                <a16:creationId xmlns:a16="http://schemas.microsoft.com/office/drawing/2014/main" id="{460733EA-7E0D-4651-BB2C-FE81F0E72BA2}"/>
              </a:ext>
            </a:extLst>
          </p:cNvPr>
          <p:cNvSpPr>
            <a:spLocks noGrp="1"/>
          </p:cNvSpPr>
          <p:nvPr>
            <p:ph idx="1"/>
          </p:nvPr>
        </p:nvSpPr>
        <p:spPr/>
        <p:txBody>
          <a:bodyPr/>
          <a:lstStyle/>
          <a:p>
            <a:pPr marL="0" indent="0">
              <a:buNone/>
            </a:pPr>
            <a:r>
              <a:rPr lang="ja-JP" altLang="en-US" dirty="0"/>
              <a:t>・</a:t>
            </a:r>
            <a:r>
              <a:rPr lang="en-US" altLang="ja-JP" dirty="0"/>
              <a:t>r</a:t>
            </a:r>
            <a:r>
              <a:rPr kumimoji="1" lang="en-US" altLang="ja-JP" dirty="0"/>
              <a:t>ev1</a:t>
            </a:r>
            <a:r>
              <a:rPr kumimoji="1" lang="ja-JP" altLang="en-US" dirty="0"/>
              <a:t>というファイルが渡されるので</a:t>
            </a:r>
            <a:r>
              <a:rPr kumimoji="1" lang="en-US" altLang="ja-JP" dirty="0"/>
              <a:t>file</a:t>
            </a:r>
            <a:r>
              <a:rPr lang="ja-JP" altLang="en-US" dirty="0"/>
              <a:t>コマンドを叩く</a:t>
            </a:r>
            <a:r>
              <a:rPr lang="en-US" altLang="ja-JP" dirty="0"/>
              <a:t>.</a:t>
            </a:r>
          </a:p>
          <a:p>
            <a:pPr marL="0" indent="0">
              <a:buNone/>
            </a:pPr>
            <a:r>
              <a:rPr kumimoji="1" lang="ja-JP" altLang="en-US" dirty="0"/>
              <a:t>・</a:t>
            </a:r>
            <a:r>
              <a:rPr kumimoji="1" lang="en-US" altLang="ja-JP" dirty="0"/>
              <a:t>64bit ELF</a:t>
            </a:r>
            <a:r>
              <a:rPr kumimoji="1" lang="ja-JP" altLang="en-US" dirty="0" err="1"/>
              <a:t>なの</a:t>
            </a:r>
            <a:r>
              <a:rPr kumimoji="1" lang="ja-JP" altLang="en-US" dirty="0"/>
              <a:t>で</a:t>
            </a:r>
            <a:r>
              <a:rPr kumimoji="1" lang="en-US" altLang="ja-JP" dirty="0"/>
              <a:t>Linux</a:t>
            </a:r>
            <a:r>
              <a:rPr kumimoji="1" lang="ja-JP" altLang="en-US" dirty="0"/>
              <a:t>環境で実行してみる</a:t>
            </a:r>
            <a:endParaRPr kumimoji="1" lang="en-US" altLang="ja-JP" dirty="0"/>
          </a:p>
          <a:p>
            <a:pPr marL="0" indent="0">
              <a:buNone/>
            </a:pPr>
            <a:endParaRPr lang="en-US" altLang="ja-JP" dirty="0"/>
          </a:p>
          <a:p>
            <a:pPr marL="0" indent="0">
              <a:buNone/>
            </a:pPr>
            <a:r>
              <a:rPr kumimoji="1" lang="ja-JP" altLang="en-US" dirty="0"/>
              <a:t>・</a:t>
            </a:r>
            <a:r>
              <a:rPr kumimoji="1" lang="en-US" altLang="ja-JP" dirty="0"/>
              <a:t>strings</a:t>
            </a:r>
            <a:r>
              <a:rPr kumimoji="1" lang="ja-JP" altLang="en-US" dirty="0"/>
              <a:t>で</a:t>
            </a:r>
            <a:r>
              <a:rPr kumimoji="1" lang="en-US" altLang="ja-JP" dirty="0"/>
              <a:t>”</a:t>
            </a:r>
            <a:r>
              <a:rPr kumimoji="1" lang="en-US" altLang="ja-JP" dirty="0" err="1"/>
              <a:t>oitctf</a:t>
            </a:r>
            <a:r>
              <a:rPr kumimoji="1" lang="en-US" altLang="ja-JP" dirty="0"/>
              <a:t>”</a:t>
            </a:r>
            <a:r>
              <a:rPr kumimoji="1" lang="ja-JP" altLang="en-US" dirty="0"/>
              <a:t>がハードコーディングされていないか調べる</a:t>
            </a:r>
            <a:endParaRPr kumimoji="1" lang="en-US" altLang="ja-JP" dirty="0"/>
          </a:p>
          <a:p>
            <a:pPr marL="0" indent="0">
              <a:buNone/>
            </a:pPr>
            <a:r>
              <a:rPr lang="en-US" altLang="ja-JP" dirty="0"/>
              <a:t>    (strings ./rev1 | grep “</a:t>
            </a:r>
            <a:r>
              <a:rPr lang="en-US" altLang="ja-JP" dirty="0" err="1"/>
              <a:t>oitctf</a:t>
            </a:r>
            <a:r>
              <a:rPr lang="en-US" altLang="ja-JP" dirty="0"/>
              <a:t>”)</a:t>
            </a:r>
          </a:p>
          <a:p>
            <a:pPr marL="0" indent="0">
              <a:buNone/>
            </a:pPr>
            <a:r>
              <a:rPr kumimoji="1" lang="ja-JP" altLang="en-US" dirty="0"/>
              <a:t>・</a:t>
            </a:r>
            <a:r>
              <a:rPr kumimoji="1" lang="en-US" altLang="ja-JP" dirty="0"/>
              <a:t>Flag</a:t>
            </a:r>
            <a:r>
              <a:rPr kumimoji="1" lang="ja-JP" altLang="en-US" dirty="0"/>
              <a:t>が読める</a:t>
            </a:r>
            <a:r>
              <a:rPr lang="en-US" altLang="ja-JP" dirty="0"/>
              <a:t>(</a:t>
            </a:r>
            <a:r>
              <a:rPr lang="en-US" altLang="ja-JP" dirty="0" err="1"/>
              <a:t>oitctf</a:t>
            </a:r>
            <a:r>
              <a:rPr lang="en-US" altLang="ja-JP" dirty="0"/>
              <a:t>{eazy_b1nary!})</a:t>
            </a:r>
            <a:endParaRPr kumimoji="1" lang="en-US" altLang="ja-JP" dirty="0"/>
          </a:p>
          <a:p>
            <a:pPr marL="0" indent="0">
              <a:buNone/>
            </a:pPr>
            <a:r>
              <a:rPr lang="ja-JP" altLang="en-US" dirty="0"/>
              <a:t>別解：</a:t>
            </a:r>
            <a:r>
              <a:rPr kumimoji="1" lang="en-US" altLang="ja-JP" dirty="0"/>
              <a:t>IDA</a:t>
            </a:r>
            <a:r>
              <a:rPr lang="ja-JP" altLang="en-US" dirty="0"/>
              <a:t>等のツールを使って入力と比較している文字列を調べる</a:t>
            </a:r>
            <a:r>
              <a:rPr lang="en-US" altLang="ja-JP" dirty="0"/>
              <a:t>(</a:t>
            </a:r>
            <a:r>
              <a:rPr lang="ja-JP" altLang="en-US" dirty="0"/>
              <a:t>今回は“</a:t>
            </a:r>
            <a:r>
              <a:rPr lang="en-US" altLang="ja-JP" dirty="0"/>
              <a:t>adm!n!strat0r</a:t>
            </a:r>
            <a:r>
              <a:rPr lang="ja-JP" altLang="en-US" dirty="0"/>
              <a:t>”</a:t>
            </a:r>
            <a:r>
              <a:rPr lang="en-US" altLang="ja-JP" dirty="0"/>
              <a:t>).</a:t>
            </a:r>
            <a:r>
              <a:rPr lang="ja-JP" altLang="en-US" dirty="0"/>
              <a:t>これを入力しても</a:t>
            </a:r>
            <a:r>
              <a:rPr lang="en-US" altLang="ja-JP" dirty="0"/>
              <a:t>Flag</a:t>
            </a:r>
            <a:r>
              <a:rPr lang="ja-JP" altLang="en-US" dirty="0"/>
              <a:t>が出力される。</a:t>
            </a:r>
            <a:endParaRPr kumimoji="1" lang="en-US" altLang="ja-JP" dirty="0"/>
          </a:p>
        </p:txBody>
      </p:sp>
      <p:pic>
        <p:nvPicPr>
          <p:cNvPr id="4" name="図 3">
            <a:extLst>
              <a:ext uri="{FF2B5EF4-FFF2-40B4-BE49-F238E27FC236}">
                <a16:creationId xmlns:a16="http://schemas.microsoft.com/office/drawing/2014/main" id="{7A9DB9A0-06CA-418D-969A-057635460E2C}"/>
              </a:ext>
            </a:extLst>
          </p:cNvPr>
          <p:cNvPicPr>
            <a:picLocks noChangeAspect="1"/>
          </p:cNvPicPr>
          <p:nvPr/>
        </p:nvPicPr>
        <p:blipFill>
          <a:blip r:embed="rId2"/>
          <a:stretch>
            <a:fillRect/>
          </a:stretch>
        </p:blipFill>
        <p:spPr>
          <a:xfrm>
            <a:off x="8143790" y="2365001"/>
            <a:ext cx="2924259" cy="894480"/>
          </a:xfrm>
          <a:prstGeom prst="rect">
            <a:avLst/>
          </a:prstGeom>
        </p:spPr>
      </p:pic>
    </p:spTree>
    <p:extLst>
      <p:ext uri="{BB962C8B-B14F-4D97-AF65-F5344CB8AC3E}">
        <p14:creationId xmlns:p14="http://schemas.microsoft.com/office/powerpoint/2010/main" val="883103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71A1B-84BF-4D25-8F02-343CE98AD25B}"/>
              </a:ext>
            </a:extLst>
          </p:cNvPr>
          <p:cNvSpPr>
            <a:spLocks noGrp="1"/>
          </p:cNvSpPr>
          <p:nvPr>
            <p:ph type="title"/>
          </p:nvPr>
        </p:nvSpPr>
        <p:spPr/>
        <p:txBody>
          <a:bodyPr/>
          <a:lstStyle/>
          <a:p>
            <a:r>
              <a:rPr kumimoji="1" lang="en-US" altLang="ja-JP" dirty="0"/>
              <a:t>Reversing2</a:t>
            </a:r>
            <a:endParaRPr kumimoji="1" lang="ja-JP" altLang="en-US" dirty="0"/>
          </a:p>
        </p:txBody>
      </p:sp>
      <p:sp>
        <p:nvSpPr>
          <p:cNvPr id="3" name="コンテンツ プレースホルダー 2">
            <a:extLst>
              <a:ext uri="{FF2B5EF4-FFF2-40B4-BE49-F238E27FC236}">
                <a16:creationId xmlns:a16="http://schemas.microsoft.com/office/drawing/2014/main" id="{D2790068-9F5C-4345-9FC8-9A33CD923E94}"/>
              </a:ext>
            </a:extLst>
          </p:cNvPr>
          <p:cNvSpPr>
            <a:spLocks noGrp="1"/>
          </p:cNvSpPr>
          <p:nvPr>
            <p:ph idx="1"/>
          </p:nvPr>
        </p:nvSpPr>
        <p:spPr/>
        <p:txBody>
          <a:bodyPr/>
          <a:lstStyle/>
          <a:p>
            <a:pPr marL="0" indent="0">
              <a:buNone/>
            </a:pPr>
            <a:r>
              <a:rPr lang="ja-JP" altLang="en-US" dirty="0"/>
              <a:t>・</a:t>
            </a:r>
            <a:r>
              <a:rPr lang="en-US" altLang="ja-JP" dirty="0"/>
              <a:t>rev2</a:t>
            </a:r>
            <a:r>
              <a:rPr lang="ja-JP" altLang="en-US" dirty="0"/>
              <a:t>というファイルが渡されるので</a:t>
            </a:r>
            <a:r>
              <a:rPr lang="en-US" altLang="ja-JP" dirty="0"/>
              <a:t>file</a:t>
            </a:r>
            <a:r>
              <a:rPr lang="ja-JP" altLang="en-US" dirty="0"/>
              <a:t>コマンドを叩く</a:t>
            </a:r>
            <a:r>
              <a:rPr lang="en-US" altLang="ja-JP" dirty="0"/>
              <a:t>.</a:t>
            </a:r>
          </a:p>
          <a:p>
            <a:pPr marL="0" indent="0">
              <a:buNone/>
            </a:pPr>
            <a:r>
              <a:rPr lang="ja-JP" altLang="en-US" dirty="0"/>
              <a:t>・</a:t>
            </a:r>
            <a:r>
              <a:rPr lang="en-US" altLang="ja-JP" dirty="0"/>
              <a:t>64bit ELF</a:t>
            </a:r>
            <a:r>
              <a:rPr lang="ja-JP" altLang="en-US" dirty="0" err="1"/>
              <a:t>なの</a:t>
            </a:r>
            <a:r>
              <a:rPr lang="ja-JP" altLang="en-US" dirty="0"/>
              <a:t>で</a:t>
            </a:r>
            <a:r>
              <a:rPr lang="en-US" altLang="ja-JP" dirty="0"/>
              <a:t>Linux</a:t>
            </a:r>
            <a:r>
              <a:rPr lang="ja-JP" altLang="en-US" dirty="0"/>
              <a:t>で実行</a:t>
            </a:r>
            <a:r>
              <a:rPr lang="en-US" altLang="ja-JP" dirty="0"/>
              <a:t>.</a:t>
            </a:r>
          </a:p>
          <a:p>
            <a:pPr marL="0" indent="0">
              <a:buNone/>
            </a:pPr>
            <a:r>
              <a:rPr lang="ja-JP" altLang="en-US" dirty="0"/>
              <a:t>・</a:t>
            </a:r>
            <a:r>
              <a:rPr lang="en-US" altLang="ja-JP" dirty="0"/>
              <a:t>string</a:t>
            </a:r>
            <a:r>
              <a:rPr lang="ja-JP" altLang="en-US" dirty="0"/>
              <a:t>を叩いてみる</a:t>
            </a:r>
            <a:r>
              <a:rPr lang="en-US" altLang="ja-JP" dirty="0"/>
              <a:t>(“</a:t>
            </a:r>
            <a:r>
              <a:rPr lang="en-US" altLang="ja-JP" dirty="0" err="1"/>
              <a:t>oit</a:t>
            </a:r>
            <a:r>
              <a:rPr lang="en-US" altLang="ja-JP" dirty="0"/>
              <a:t>”,”</a:t>
            </a:r>
            <a:r>
              <a:rPr lang="en-US" altLang="ja-JP" dirty="0" err="1"/>
              <a:t>oitctf</a:t>
            </a:r>
            <a:r>
              <a:rPr lang="en-US" altLang="ja-JP" dirty="0"/>
              <a:t>”</a:t>
            </a:r>
            <a:r>
              <a:rPr lang="ja-JP" altLang="en-US" dirty="0"/>
              <a:t>は</a:t>
            </a:r>
            <a:r>
              <a:rPr lang="en-US" altLang="ja-JP" dirty="0"/>
              <a:t>hit</a:t>
            </a:r>
            <a:r>
              <a:rPr lang="ja-JP" altLang="en-US" dirty="0"/>
              <a:t>しない</a:t>
            </a:r>
            <a:r>
              <a:rPr lang="en-US" altLang="ja-JP" dirty="0"/>
              <a:t>.”</a:t>
            </a:r>
            <a:r>
              <a:rPr lang="en-US" altLang="ja-JP" dirty="0" err="1"/>
              <a:t>flag”,”Flag</a:t>
            </a:r>
            <a:r>
              <a:rPr lang="en-US" altLang="ja-JP" dirty="0"/>
              <a:t>”</a:t>
            </a:r>
            <a:r>
              <a:rPr lang="ja-JP" altLang="en-US" dirty="0"/>
              <a:t>は</a:t>
            </a:r>
            <a:r>
              <a:rPr lang="en-US" altLang="ja-JP" dirty="0"/>
              <a:t>hit</a:t>
            </a:r>
            <a:r>
              <a:rPr lang="ja-JP" altLang="en-US" dirty="0"/>
              <a:t>する</a:t>
            </a:r>
            <a:r>
              <a:rPr lang="en-US" altLang="ja-JP" dirty="0"/>
              <a:t>.)</a:t>
            </a:r>
          </a:p>
          <a:p>
            <a:r>
              <a:rPr kumimoji="1" lang="en-US" altLang="ja-JP" dirty="0" err="1"/>
              <a:t>set_flag</a:t>
            </a:r>
            <a:r>
              <a:rPr kumimoji="1" lang="ja-JP" altLang="en-US" dirty="0"/>
              <a:t>は関数っぽい</a:t>
            </a:r>
            <a:r>
              <a:rPr kumimoji="1" lang="en-US" altLang="ja-JP" dirty="0"/>
              <a:t>.Flag is :%s</a:t>
            </a:r>
            <a:r>
              <a:rPr kumimoji="1" lang="ja-JP" altLang="en-US" dirty="0"/>
              <a:t>から</a:t>
            </a:r>
            <a:r>
              <a:rPr kumimoji="1" lang="en-US" altLang="ja-JP" dirty="0"/>
              <a:t>Flag</a:t>
            </a:r>
            <a:r>
              <a:rPr kumimoji="1" lang="ja-JP" altLang="en-US" dirty="0"/>
              <a:t>は変数に格納されてそう</a:t>
            </a:r>
            <a:r>
              <a:rPr kumimoji="1" lang="en-US" altLang="ja-JP" dirty="0"/>
              <a:t>.</a:t>
            </a:r>
            <a:endParaRPr kumimoji="1" lang="ja-JP" altLang="en-US" dirty="0"/>
          </a:p>
        </p:txBody>
      </p:sp>
      <p:pic>
        <p:nvPicPr>
          <p:cNvPr id="4" name="図 3">
            <a:extLst>
              <a:ext uri="{FF2B5EF4-FFF2-40B4-BE49-F238E27FC236}">
                <a16:creationId xmlns:a16="http://schemas.microsoft.com/office/drawing/2014/main" id="{42441273-D381-4ED0-97B1-086EFC884CA4}"/>
              </a:ext>
            </a:extLst>
          </p:cNvPr>
          <p:cNvPicPr>
            <a:picLocks noChangeAspect="1"/>
          </p:cNvPicPr>
          <p:nvPr/>
        </p:nvPicPr>
        <p:blipFill>
          <a:blip r:embed="rId2"/>
          <a:stretch>
            <a:fillRect/>
          </a:stretch>
        </p:blipFill>
        <p:spPr>
          <a:xfrm>
            <a:off x="6214042" y="2343135"/>
            <a:ext cx="2374966" cy="523890"/>
          </a:xfrm>
          <a:prstGeom prst="rect">
            <a:avLst/>
          </a:prstGeom>
        </p:spPr>
      </p:pic>
      <p:pic>
        <p:nvPicPr>
          <p:cNvPr id="5" name="図 4">
            <a:extLst>
              <a:ext uri="{FF2B5EF4-FFF2-40B4-BE49-F238E27FC236}">
                <a16:creationId xmlns:a16="http://schemas.microsoft.com/office/drawing/2014/main" id="{D13B9767-B198-4687-8DDF-05B1E2C6F816}"/>
              </a:ext>
            </a:extLst>
          </p:cNvPr>
          <p:cNvPicPr>
            <a:picLocks noChangeAspect="1"/>
          </p:cNvPicPr>
          <p:nvPr/>
        </p:nvPicPr>
        <p:blipFill>
          <a:blip r:embed="rId3"/>
          <a:stretch>
            <a:fillRect/>
          </a:stretch>
        </p:blipFill>
        <p:spPr>
          <a:xfrm>
            <a:off x="4656136" y="4476467"/>
            <a:ext cx="3054029" cy="2216469"/>
          </a:xfrm>
          <a:prstGeom prst="rect">
            <a:avLst/>
          </a:prstGeom>
        </p:spPr>
      </p:pic>
      <p:pic>
        <p:nvPicPr>
          <p:cNvPr id="6" name="図 5">
            <a:extLst>
              <a:ext uri="{FF2B5EF4-FFF2-40B4-BE49-F238E27FC236}">
                <a16:creationId xmlns:a16="http://schemas.microsoft.com/office/drawing/2014/main" id="{542D4E7E-BD07-451C-8EE6-B298200E7575}"/>
              </a:ext>
            </a:extLst>
          </p:cNvPr>
          <p:cNvPicPr>
            <a:picLocks noChangeAspect="1"/>
          </p:cNvPicPr>
          <p:nvPr/>
        </p:nvPicPr>
        <p:blipFill>
          <a:blip r:embed="rId4"/>
          <a:stretch>
            <a:fillRect/>
          </a:stretch>
        </p:blipFill>
        <p:spPr>
          <a:xfrm>
            <a:off x="7779493" y="4476467"/>
            <a:ext cx="4226066" cy="2216469"/>
          </a:xfrm>
          <a:prstGeom prst="rect">
            <a:avLst/>
          </a:prstGeom>
        </p:spPr>
      </p:pic>
    </p:spTree>
    <p:extLst>
      <p:ext uri="{BB962C8B-B14F-4D97-AF65-F5344CB8AC3E}">
        <p14:creationId xmlns:p14="http://schemas.microsoft.com/office/powerpoint/2010/main" val="1629610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7EE7A-F0CB-434A-80DA-0B1D6CB624F6}"/>
              </a:ext>
            </a:extLst>
          </p:cNvPr>
          <p:cNvSpPr>
            <a:spLocks noGrp="1"/>
          </p:cNvSpPr>
          <p:nvPr>
            <p:ph type="title"/>
          </p:nvPr>
        </p:nvSpPr>
        <p:spPr/>
        <p:txBody>
          <a:bodyPr/>
          <a:lstStyle/>
          <a:p>
            <a:r>
              <a:rPr lang="en-US" altLang="ja-JP" dirty="0"/>
              <a:t>Reversing2</a:t>
            </a:r>
            <a:endParaRPr kumimoji="1" lang="ja-JP" altLang="en-US" dirty="0"/>
          </a:p>
        </p:txBody>
      </p:sp>
      <p:sp>
        <p:nvSpPr>
          <p:cNvPr id="3" name="コンテンツ プレースホルダー 2">
            <a:extLst>
              <a:ext uri="{FF2B5EF4-FFF2-40B4-BE49-F238E27FC236}">
                <a16:creationId xmlns:a16="http://schemas.microsoft.com/office/drawing/2014/main" id="{85A282B0-08D4-499D-80FA-E54F2434CCC1}"/>
              </a:ext>
            </a:extLst>
          </p:cNvPr>
          <p:cNvSpPr>
            <a:spLocks noGrp="1"/>
          </p:cNvSpPr>
          <p:nvPr>
            <p:ph idx="1"/>
          </p:nvPr>
        </p:nvSpPr>
        <p:spPr>
          <a:xfrm>
            <a:off x="838200" y="1825625"/>
            <a:ext cx="7486650" cy="4351338"/>
          </a:xfrm>
        </p:spPr>
        <p:txBody>
          <a:bodyPr>
            <a:normAutofit fontScale="92500" lnSpcReduction="10000"/>
          </a:bodyPr>
          <a:lstStyle/>
          <a:p>
            <a:pPr marL="0" indent="0">
              <a:buNone/>
            </a:pPr>
            <a:r>
              <a:rPr lang="ja-JP" altLang="en-US" dirty="0"/>
              <a:t>・</a:t>
            </a:r>
            <a:r>
              <a:rPr lang="en-US" altLang="ja-JP" dirty="0" err="1"/>
              <a:t>Ghidra</a:t>
            </a:r>
            <a:r>
              <a:rPr lang="en-US" altLang="ja-JP" dirty="0"/>
              <a:t>/IDA/radare2</a:t>
            </a:r>
            <a:r>
              <a:rPr lang="ja-JP" altLang="en-US" dirty="0"/>
              <a:t>などのツールで逆アセンブルしたコードを解析してみる</a:t>
            </a:r>
            <a:r>
              <a:rPr lang="en-US" altLang="ja-JP" dirty="0"/>
              <a:t>.</a:t>
            </a:r>
          </a:p>
          <a:p>
            <a:pPr marL="0" indent="0">
              <a:buNone/>
            </a:pPr>
            <a:r>
              <a:rPr kumimoji="1" lang="ja-JP" altLang="en-US" dirty="0"/>
              <a:t>・</a:t>
            </a:r>
            <a:r>
              <a:rPr kumimoji="1" lang="en-US" altLang="ja-JP" dirty="0"/>
              <a:t>Decompile</a:t>
            </a:r>
            <a:r>
              <a:rPr kumimoji="1" lang="ja-JP" altLang="en-US" dirty="0"/>
              <a:t>された</a:t>
            </a:r>
            <a:r>
              <a:rPr kumimoji="1" lang="en-US" altLang="ja-JP" dirty="0"/>
              <a:t>main</a:t>
            </a:r>
            <a:r>
              <a:rPr kumimoji="1" lang="ja-JP" altLang="en-US" dirty="0"/>
              <a:t>関数を眺めると引数と文字列を比較し</a:t>
            </a:r>
            <a:r>
              <a:rPr lang="ja-JP" altLang="en-US" dirty="0"/>
              <a:t>て一致していれば</a:t>
            </a:r>
            <a:r>
              <a:rPr lang="en-US" altLang="ja-JP" dirty="0"/>
              <a:t>Flag</a:t>
            </a:r>
            <a:r>
              <a:rPr lang="ja-JP" altLang="en-US" dirty="0"/>
              <a:t>を返す処理であるとわかる。</a:t>
            </a:r>
            <a:r>
              <a:rPr lang="en-US" altLang="ja-JP" dirty="0"/>
              <a:t>(</a:t>
            </a:r>
            <a:r>
              <a:rPr lang="ja-JP" altLang="en-US" dirty="0"/>
              <a:t>第一引数に</a:t>
            </a:r>
            <a:r>
              <a:rPr lang="en-US" altLang="ja-JP" dirty="0"/>
              <a:t>”</a:t>
            </a:r>
            <a:r>
              <a:rPr lang="en-US" altLang="ja-JP" dirty="0" err="1"/>
              <a:t>oit</a:t>
            </a:r>
            <a:r>
              <a:rPr lang="en-US" altLang="ja-JP" dirty="0"/>
              <a:t>”,</a:t>
            </a:r>
            <a:r>
              <a:rPr lang="ja-JP" altLang="en-US" dirty="0"/>
              <a:t>第二引数に</a:t>
            </a:r>
            <a:r>
              <a:rPr lang="en-US" altLang="ja-JP" dirty="0"/>
              <a:t>”</a:t>
            </a:r>
            <a:r>
              <a:rPr lang="en-US" altLang="ja-JP" dirty="0" err="1"/>
              <a:t>ctf</a:t>
            </a:r>
            <a:r>
              <a:rPr lang="en-US" altLang="ja-JP" dirty="0"/>
              <a:t>”)</a:t>
            </a:r>
          </a:p>
          <a:p>
            <a:pPr marL="0" indent="0">
              <a:buNone/>
            </a:pPr>
            <a:r>
              <a:rPr lang="ja-JP" altLang="en-US" dirty="0"/>
              <a:t>・</a:t>
            </a:r>
            <a:r>
              <a:rPr lang="en-US" altLang="ja-JP" dirty="0"/>
              <a:t>Flag</a:t>
            </a:r>
            <a:r>
              <a:rPr lang="ja-JP" altLang="en-US" dirty="0"/>
              <a:t>が表示される。</a:t>
            </a:r>
            <a:endParaRPr lang="en-US" altLang="ja-JP" dirty="0"/>
          </a:p>
          <a:p>
            <a:pPr marL="0" indent="0">
              <a:buNone/>
            </a:pPr>
            <a:r>
              <a:rPr lang="en-US" altLang="ja-JP" dirty="0"/>
              <a:t> (Flag is :</a:t>
            </a:r>
            <a:r>
              <a:rPr lang="en-US" altLang="ja-JP" dirty="0" err="1"/>
              <a:t>oitctf</a:t>
            </a:r>
            <a:r>
              <a:rPr lang="en-US" altLang="ja-JP" dirty="0"/>
              <a:t>{d1ff1cult?})</a:t>
            </a:r>
          </a:p>
          <a:p>
            <a:pPr marL="0" indent="0">
              <a:buNone/>
            </a:pPr>
            <a:endParaRPr lang="en-US" altLang="ja-JP" dirty="0"/>
          </a:p>
          <a:p>
            <a:pPr marL="0" indent="0">
              <a:buNone/>
            </a:pPr>
            <a:r>
              <a:rPr lang="ja-JP" altLang="en-US" dirty="0"/>
              <a:t>別解</a:t>
            </a:r>
            <a:r>
              <a:rPr lang="en-US" altLang="ja-JP" dirty="0"/>
              <a:t>:</a:t>
            </a:r>
            <a:r>
              <a:rPr lang="en-US" altLang="ja-JP" dirty="0" err="1"/>
              <a:t>set_flag</a:t>
            </a:r>
            <a:r>
              <a:rPr lang="ja-JP" altLang="en-US" dirty="0"/>
              <a:t>関数の存在が</a:t>
            </a:r>
            <a:r>
              <a:rPr lang="en-US" altLang="ja-JP" dirty="0"/>
              <a:t>strings</a:t>
            </a:r>
            <a:r>
              <a:rPr lang="ja-JP" altLang="en-US" dirty="0"/>
              <a:t>でわかっているので、</a:t>
            </a:r>
            <a:r>
              <a:rPr lang="en-US" altLang="ja-JP" dirty="0" err="1"/>
              <a:t>set_flag</a:t>
            </a:r>
            <a:r>
              <a:rPr lang="ja-JP" altLang="en-US" dirty="0"/>
              <a:t>関数を解析する。</a:t>
            </a:r>
            <a:endParaRPr lang="en-US" altLang="ja-JP" dirty="0"/>
          </a:p>
        </p:txBody>
      </p:sp>
      <p:pic>
        <p:nvPicPr>
          <p:cNvPr id="4" name="図 3">
            <a:extLst>
              <a:ext uri="{FF2B5EF4-FFF2-40B4-BE49-F238E27FC236}">
                <a16:creationId xmlns:a16="http://schemas.microsoft.com/office/drawing/2014/main" id="{66BFCDDE-3F41-43D9-B637-9E00BA40E858}"/>
              </a:ext>
            </a:extLst>
          </p:cNvPr>
          <p:cNvPicPr>
            <a:picLocks noChangeAspect="1"/>
          </p:cNvPicPr>
          <p:nvPr/>
        </p:nvPicPr>
        <p:blipFill>
          <a:blip r:embed="rId2"/>
          <a:stretch>
            <a:fillRect/>
          </a:stretch>
        </p:blipFill>
        <p:spPr>
          <a:xfrm>
            <a:off x="8324850" y="1330325"/>
            <a:ext cx="3779848" cy="4968671"/>
          </a:xfrm>
          <a:prstGeom prst="rect">
            <a:avLst/>
          </a:prstGeom>
        </p:spPr>
      </p:pic>
      <p:sp>
        <p:nvSpPr>
          <p:cNvPr id="5" name="テキスト ボックス 4">
            <a:extLst>
              <a:ext uri="{FF2B5EF4-FFF2-40B4-BE49-F238E27FC236}">
                <a16:creationId xmlns:a16="http://schemas.microsoft.com/office/drawing/2014/main" id="{745B663C-B02E-4590-9F76-24B22A253C32}"/>
              </a:ext>
            </a:extLst>
          </p:cNvPr>
          <p:cNvSpPr txBox="1"/>
          <p:nvPr/>
        </p:nvSpPr>
        <p:spPr>
          <a:xfrm>
            <a:off x="8442664" y="960993"/>
            <a:ext cx="3116062" cy="369332"/>
          </a:xfrm>
          <a:prstGeom prst="rect">
            <a:avLst/>
          </a:prstGeom>
          <a:noFill/>
        </p:spPr>
        <p:txBody>
          <a:bodyPr wrap="square" rtlCol="0">
            <a:spAutoFit/>
          </a:bodyPr>
          <a:lstStyle/>
          <a:p>
            <a:r>
              <a:rPr kumimoji="1" lang="en-US" altLang="ja-JP" dirty="0" err="1"/>
              <a:t>Ghidra</a:t>
            </a:r>
            <a:endParaRPr kumimoji="1" lang="ja-JP" altLang="en-US" dirty="0"/>
          </a:p>
        </p:txBody>
      </p:sp>
    </p:spTree>
    <p:extLst>
      <p:ext uri="{BB962C8B-B14F-4D97-AF65-F5344CB8AC3E}">
        <p14:creationId xmlns:p14="http://schemas.microsoft.com/office/powerpoint/2010/main" val="68212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DA7E9E-DF0D-46BF-900A-1A2C5662136F}"/>
              </a:ext>
            </a:extLst>
          </p:cNvPr>
          <p:cNvSpPr>
            <a:spLocks noGrp="1"/>
          </p:cNvSpPr>
          <p:nvPr>
            <p:ph type="title"/>
          </p:nvPr>
        </p:nvSpPr>
        <p:spPr/>
        <p:txBody>
          <a:bodyPr/>
          <a:lstStyle/>
          <a:p>
            <a:r>
              <a:rPr kumimoji="1" lang="en-US" altLang="ja-JP" dirty="0"/>
              <a:t>Reversing3</a:t>
            </a:r>
            <a:endParaRPr kumimoji="1" lang="ja-JP" altLang="en-US" dirty="0"/>
          </a:p>
        </p:txBody>
      </p:sp>
      <p:sp>
        <p:nvSpPr>
          <p:cNvPr id="3" name="コンテンツ プレースホルダー 2">
            <a:extLst>
              <a:ext uri="{FF2B5EF4-FFF2-40B4-BE49-F238E27FC236}">
                <a16:creationId xmlns:a16="http://schemas.microsoft.com/office/drawing/2014/main" id="{7A411C7D-D0A4-42B2-A7EB-928766732F8C}"/>
              </a:ext>
            </a:extLst>
          </p:cNvPr>
          <p:cNvSpPr>
            <a:spLocks noGrp="1"/>
          </p:cNvSpPr>
          <p:nvPr>
            <p:ph idx="1"/>
          </p:nvPr>
        </p:nvSpPr>
        <p:spPr/>
        <p:txBody>
          <a:bodyPr/>
          <a:lstStyle/>
          <a:p>
            <a:pPr marL="0" indent="0">
              <a:buNone/>
            </a:pPr>
            <a:r>
              <a:rPr lang="ja-JP" altLang="en-US" dirty="0"/>
              <a:t>・</a:t>
            </a:r>
            <a:r>
              <a:rPr lang="en-US" altLang="ja-JP" dirty="0"/>
              <a:t>rev3</a:t>
            </a:r>
            <a:r>
              <a:rPr lang="ja-JP" altLang="en-US" dirty="0"/>
              <a:t>というファイルが渡されるので</a:t>
            </a:r>
            <a:r>
              <a:rPr lang="en-US" altLang="ja-JP" dirty="0"/>
              <a:t>file</a:t>
            </a:r>
            <a:r>
              <a:rPr lang="ja-JP" altLang="en-US" dirty="0"/>
              <a:t>コマンドを叩く</a:t>
            </a:r>
            <a:r>
              <a:rPr lang="en-US" altLang="ja-JP" dirty="0"/>
              <a:t>.</a:t>
            </a:r>
          </a:p>
          <a:p>
            <a:pPr marL="0" indent="0">
              <a:buNone/>
            </a:pPr>
            <a:r>
              <a:rPr lang="ja-JP" altLang="en-US" dirty="0"/>
              <a:t>・</a:t>
            </a:r>
            <a:r>
              <a:rPr lang="en-US" altLang="ja-JP" dirty="0"/>
              <a:t>64bit ELF</a:t>
            </a:r>
            <a:r>
              <a:rPr lang="ja-JP" altLang="en-US" dirty="0" err="1"/>
              <a:t>なの</a:t>
            </a:r>
            <a:r>
              <a:rPr lang="ja-JP" altLang="en-US" dirty="0"/>
              <a:t>で</a:t>
            </a:r>
            <a:r>
              <a:rPr lang="en-US" altLang="ja-JP" dirty="0"/>
              <a:t>Linux</a:t>
            </a:r>
            <a:r>
              <a:rPr lang="ja-JP" altLang="en-US" dirty="0"/>
              <a:t>で実行</a:t>
            </a:r>
            <a:r>
              <a:rPr lang="en-US" altLang="ja-JP" dirty="0"/>
              <a:t>.</a:t>
            </a:r>
          </a:p>
          <a:p>
            <a:pPr marL="0" indent="0">
              <a:buNone/>
            </a:pPr>
            <a:r>
              <a:rPr lang="ja-JP" altLang="en-US" dirty="0"/>
              <a:t>・</a:t>
            </a:r>
            <a:r>
              <a:rPr lang="en-US" altLang="ja-JP" dirty="0"/>
              <a:t>main</a:t>
            </a:r>
            <a:r>
              <a:rPr lang="ja-JP" altLang="en-US" dirty="0"/>
              <a:t>関数を逆アセンブルしてみる</a:t>
            </a:r>
            <a:r>
              <a:rPr lang="en-US" altLang="ja-JP" dirty="0"/>
              <a:t>.</a:t>
            </a:r>
          </a:p>
          <a:p>
            <a:pPr marL="0" indent="0">
              <a:buNone/>
            </a:pPr>
            <a:r>
              <a:rPr lang="en-US" altLang="ja-JP" dirty="0"/>
              <a:t>    (calc</a:t>
            </a:r>
            <a:r>
              <a:rPr lang="ja-JP" altLang="en-US" dirty="0"/>
              <a:t>関数が</a:t>
            </a:r>
            <a:r>
              <a:rPr lang="en-US" altLang="ja-JP" dirty="0"/>
              <a:t>call</a:t>
            </a:r>
            <a:r>
              <a:rPr lang="ja-JP" altLang="en-US" dirty="0"/>
              <a:t>されている事がわかる</a:t>
            </a:r>
            <a:r>
              <a:rPr lang="en-US" altLang="ja-JP" dirty="0"/>
              <a:t>.)</a:t>
            </a:r>
          </a:p>
          <a:p>
            <a:endParaRPr kumimoji="1" lang="ja-JP" altLang="en-US" dirty="0"/>
          </a:p>
        </p:txBody>
      </p:sp>
      <p:pic>
        <p:nvPicPr>
          <p:cNvPr id="4" name="図 3">
            <a:extLst>
              <a:ext uri="{FF2B5EF4-FFF2-40B4-BE49-F238E27FC236}">
                <a16:creationId xmlns:a16="http://schemas.microsoft.com/office/drawing/2014/main" id="{6627538F-0FD4-4B4A-B93B-39F30000A4A9}"/>
              </a:ext>
            </a:extLst>
          </p:cNvPr>
          <p:cNvPicPr>
            <a:picLocks noChangeAspect="1"/>
          </p:cNvPicPr>
          <p:nvPr/>
        </p:nvPicPr>
        <p:blipFill>
          <a:blip r:embed="rId2"/>
          <a:stretch>
            <a:fillRect/>
          </a:stretch>
        </p:blipFill>
        <p:spPr>
          <a:xfrm>
            <a:off x="6246921" y="2424409"/>
            <a:ext cx="2337265" cy="292158"/>
          </a:xfrm>
          <a:prstGeom prst="rect">
            <a:avLst/>
          </a:prstGeom>
        </p:spPr>
      </p:pic>
      <p:pic>
        <p:nvPicPr>
          <p:cNvPr id="5" name="図 4">
            <a:extLst>
              <a:ext uri="{FF2B5EF4-FFF2-40B4-BE49-F238E27FC236}">
                <a16:creationId xmlns:a16="http://schemas.microsoft.com/office/drawing/2014/main" id="{52F8EE8F-B0D4-4888-8C5D-4C3D4D8291BF}"/>
              </a:ext>
            </a:extLst>
          </p:cNvPr>
          <p:cNvPicPr>
            <a:picLocks noChangeAspect="1"/>
          </p:cNvPicPr>
          <p:nvPr/>
        </p:nvPicPr>
        <p:blipFill>
          <a:blip r:embed="rId3"/>
          <a:stretch>
            <a:fillRect/>
          </a:stretch>
        </p:blipFill>
        <p:spPr>
          <a:xfrm>
            <a:off x="1376495" y="4001294"/>
            <a:ext cx="5692633" cy="2034716"/>
          </a:xfrm>
          <a:prstGeom prst="rect">
            <a:avLst/>
          </a:prstGeom>
        </p:spPr>
      </p:pic>
    </p:spTree>
    <p:extLst>
      <p:ext uri="{BB962C8B-B14F-4D97-AF65-F5344CB8AC3E}">
        <p14:creationId xmlns:p14="http://schemas.microsoft.com/office/powerpoint/2010/main" val="1525878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944CEB-2175-48EC-9E49-F44D37BE12A7}"/>
              </a:ext>
            </a:extLst>
          </p:cNvPr>
          <p:cNvSpPr>
            <a:spLocks noGrp="1"/>
          </p:cNvSpPr>
          <p:nvPr>
            <p:ph type="title"/>
          </p:nvPr>
        </p:nvSpPr>
        <p:spPr/>
        <p:txBody>
          <a:bodyPr/>
          <a:lstStyle/>
          <a:p>
            <a:r>
              <a:rPr kumimoji="1" lang="en-US" altLang="ja-JP" dirty="0"/>
              <a:t>Reversing3</a:t>
            </a:r>
            <a:endParaRPr kumimoji="1" lang="ja-JP" altLang="en-US" dirty="0"/>
          </a:p>
        </p:txBody>
      </p:sp>
      <p:sp>
        <p:nvSpPr>
          <p:cNvPr id="3" name="コンテンツ プレースホルダー 2">
            <a:extLst>
              <a:ext uri="{FF2B5EF4-FFF2-40B4-BE49-F238E27FC236}">
                <a16:creationId xmlns:a16="http://schemas.microsoft.com/office/drawing/2014/main" id="{E494F25C-0701-4556-BCBA-B237229F51BF}"/>
              </a:ext>
            </a:extLst>
          </p:cNvPr>
          <p:cNvSpPr>
            <a:spLocks noGrp="1"/>
          </p:cNvSpPr>
          <p:nvPr>
            <p:ph idx="1"/>
          </p:nvPr>
        </p:nvSpPr>
        <p:spPr>
          <a:xfrm>
            <a:off x="838200" y="1825625"/>
            <a:ext cx="6477000" cy="4946650"/>
          </a:xfrm>
        </p:spPr>
        <p:txBody>
          <a:bodyPr>
            <a:normAutofit fontScale="92500" lnSpcReduction="10000"/>
          </a:bodyPr>
          <a:lstStyle/>
          <a:p>
            <a:pPr marL="0" indent="0">
              <a:buNone/>
            </a:pPr>
            <a:r>
              <a:rPr kumimoji="1" lang="ja-JP" altLang="en-US" dirty="0"/>
              <a:t>・</a:t>
            </a:r>
            <a:r>
              <a:rPr kumimoji="1" lang="en-US" altLang="ja-JP" dirty="0"/>
              <a:t>calc</a:t>
            </a:r>
            <a:r>
              <a:rPr kumimoji="1" lang="ja-JP" altLang="en-US" dirty="0"/>
              <a:t>関数を逆アセンブルしてみる</a:t>
            </a:r>
            <a:r>
              <a:rPr kumimoji="1" lang="en-US" altLang="ja-JP" dirty="0"/>
              <a:t>.</a:t>
            </a:r>
          </a:p>
          <a:p>
            <a:pPr marL="0" indent="0">
              <a:buNone/>
            </a:pPr>
            <a:r>
              <a:rPr kumimoji="1" lang="ja-JP" altLang="en-US" dirty="0"/>
              <a:t>・これを</a:t>
            </a:r>
            <a:r>
              <a:rPr lang="ja-JP" altLang="en-US" dirty="0"/>
              <a:t>読むと</a:t>
            </a:r>
            <a:endParaRPr lang="en-US" altLang="ja-JP" dirty="0"/>
          </a:p>
          <a:p>
            <a:pPr marL="0" indent="0">
              <a:buNone/>
            </a:pPr>
            <a:r>
              <a:rPr lang="en-US" altLang="ja-JP" dirty="0"/>
              <a:t>    int var_8 = 1;</a:t>
            </a:r>
          </a:p>
          <a:p>
            <a:pPr marL="0" indent="0">
              <a:buNone/>
            </a:pPr>
            <a:r>
              <a:rPr lang="en-US" altLang="ja-JP" dirty="0"/>
              <a:t>    int var_4 = 0;</a:t>
            </a:r>
          </a:p>
          <a:p>
            <a:pPr marL="0" indent="0">
              <a:buNone/>
            </a:pPr>
            <a:r>
              <a:rPr lang="en-US" altLang="ja-JP" dirty="0"/>
              <a:t>    for(var_4=0;var_4&lt;=7;var_4++){</a:t>
            </a:r>
          </a:p>
          <a:p>
            <a:pPr marL="0" indent="0">
              <a:buNone/>
            </a:pPr>
            <a:r>
              <a:rPr lang="en-US" altLang="ja-JP" dirty="0"/>
              <a:t>	var_8 = var_8 &lt;&lt; 1;</a:t>
            </a:r>
          </a:p>
          <a:p>
            <a:pPr marL="0" indent="0">
              <a:buNone/>
            </a:pPr>
            <a:r>
              <a:rPr lang="en-US" altLang="ja-JP" dirty="0"/>
              <a:t>     }</a:t>
            </a:r>
          </a:p>
          <a:p>
            <a:pPr marL="0" indent="0">
              <a:buNone/>
            </a:pPr>
            <a:r>
              <a:rPr lang="en-US" altLang="ja-JP" dirty="0"/>
              <a:t>     return var_8;</a:t>
            </a:r>
          </a:p>
          <a:p>
            <a:pPr marL="0" indent="0">
              <a:buNone/>
            </a:pPr>
            <a:r>
              <a:rPr lang="ja-JP" altLang="en-US" dirty="0"/>
              <a:t>という処理であることがわかるので</a:t>
            </a:r>
            <a:r>
              <a:rPr lang="en-US" altLang="ja-JP" dirty="0"/>
              <a:t>,</a:t>
            </a:r>
          </a:p>
          <a:p>
            <a:pPr marL="0" indent="0">
              <a:buNone/>
            </a:pPr>
            <a:r>
              <a:rPr lang="en-US" altLang="ja-JP" dirty="0"/>
              <a:t>1</a:t>
            </a:r>
            <a:r>
              <a:rPr lang="ja-JP" altLang="en-US" dirty="0"/>
              <a:t>を</a:t>
            </a:r>
            <a:r>
              <a:rPr lang="en-US" altLang="ja-JP" dirty="0"/>
              <a:t>8bit</a:t>
            </a:r>
            <a:r>
              <a:rPr lang="ja-JP" altLang="en-US" dirty="0"/>
              <a:t>左</a:t>
            </a:r>
            <a:r>
              <a:rPr lang="en-US" altLang="ja-JP" dirty="0"/>
              <a:t>shit</a:t>
            </a:r>
            <a:r>
              <a:rPr lang="ja-JP" altLang="en-US" dirty="0"/>
              <a:t>した値が</a:t>
            </a:r>
            <a:r>
              <a:rPr lang="en-US" altLang="ja-JP" dirty="0"/>
              <a:t>calc</a:t>
            </a:r>
            <a:r>
              <a:rPr lang="ja-JP" altLang="en-US" dirty="0"/>
              <a:t>で計算される値と分かる</a:t>
            </a:r>
            <a:r>
              <a:rPr lang="en-US" altLang="ja-JP" dirty="0"/>
              <a:t>.(flag</a:t>
            </a:r>
            <a:r>
              <a:rPr lang="ja-JP" altLang="en-US" dirty="0"/>
              <a:t>は計算結果なので</a:t>
            </a:r>
            <a:r>
              <a:rPr lang="en-US" altLang="ja-JP" dirty="0"/>
              <a:t>256)</a:t>
            </a:r>
          </a:p>
        </p:txBody>
      </p:sp>
      <p:pic>
        <p:nvPicPr>
          <p:cNvPr id="5" name="図 4">
            <a:extLst>
              <a:ext uri="{FF2B5EF4-FFF2-40B4-BE49-F238E27FC236}">
                <a16:creationId xmlns:a16="http://schemas.microsoft.com/office/drawing/2014/main" id="{3E473B2D-BB35-44A9-ADD7-DEDDCE7D5D07}"/>
              </a:ext>
            </a:extLst>
          </p:cNvPr>
          <p:cNvPicPr>
            <a:picLocks noChangeAspect="1"/>
          </p:cNvPicPr>
          <p:nvPr/>
        </p:nvPicPr>
        <p:blipFill>
          <a:blip r:embed="rId2"/>
          <a:stretch>
            <a:fillRect/>
          </a:stretch>
        </p:blipFill>
        <p:spPr>
          <a:xfrm>
            <a:off x="7206157" y="1412175"/>
            <a:ext cx="5281118" cy="5159187"/>
          </a:xfrm>
          <a:prstGeom prst="rect">
            <a:avLst/>
          </a:prstGeom>
        </p:spPr>
      </p:pic>
    </p:spTree>
    <p:extLst>
      <p:ext uri="{BB962C8B-B14F-4D97-AF65-F5344CB8AC3E}">
        <p14:creationId xmlns:p14="http://schemas.microsoft.com/office/powerpoint/2010/main" val="79824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88A412-6955-4793-8343-CF7157FF206B}"/>
              </a:ext>
            </a:extLst>
          </p:cNvPr>
          <p:cNvSpPr>
            <a:spLocks noGrp="1"/>
          </p:cNvSpPr>
          <p:nvPr>
            <p:ph type="title"/>
          </p:nvPr>
        </p:nvSpPr>
        <p:spPr/>
        <p:txBody>
          <a:bodyPr/>
          <a:lstStyle/>
          <a:p>
            <a:r>
              <a:rPr lang="en-US" altLang="ja-JP" dirty="0"/>
              <a:t>Reversing3</a:t>
            </a:r>
            <a:endParaRPr kumimoji="1" lang="ja-JP" altLang="en-US" dirty="0"/>
          </a:p>
        </p:txBody>
      </p:sp>
      <p:sp>
        <p:nvSpPr>
          <p:cNvPr id="3" name="コンテンツ プレースホルダー 2">
            <a:extLst>
              <a:ext uri="{FF2B5EF4-FFF2-40B4-BE49-F238E27FC236}">
                <a16:creationId xmlns:a16="http://schemas.microsoft.com/office/drawing/2014/main" id="{16062123-CB29-4AC9-802D-221CCB399B18}"/>
              </a:ext>
            </a:extLst>
          </p:cNvPr>
          <p:cNvSpPr>
            <a:spLocks noGrp="1"/>
          </p:cNvSpPr>
          <p:nvPr>
            <p:ph idx="1"/>
          </p:nvPr>
        </p:nvSpPr>
        <p:spPr>
          <a:xfrm>
            <a:off x="838200" y="1690688"/>
            <a:ext cx="7753350" cy="4351338"/>
          </a:xfrm>
        </p:spPr>
        <p:txBody>
          <a:bodyPr/>
          <a:lstStyle/>
          <a:p>
            <a:pPr marL="0" indent="0">
              <a:buNone/>
            </a:pPr>
            <a:r>
              <a:rPr lang="ja-JP" altLang="en-US" dirty="0"/>
              <a:t>別解</a:t>
            </a:r>
            <a:r>
              <a:rPr lang="en-US" altLang="ja-JP" dirty="0"/>
              <a:t>1:Ghidra</a:t>
            </a:r>
            <a:r>
              <a:rPr lang="ja-JP" altLang="en-US" dirty="0"/>
              <a:t>で</a:t>
            </a:r>
            <a:r>
              <a:rPr lang="en-US" altLang="ja-JP" dirty="0"/>
              <a:t>calc</a:t>
            </a:r>
            <a:r>
              <a:rPr lang="ja-JP" altLang="en-US" dirty="0"/>
              <a:t>関数を覗くと自動で</a:t>
            </a:r>
            <a:r>
              <a:rPr lang="en-US" altLang="ja-JP" dirty="0"/>
              <a:t>Decompile</a:t>
            </a:r>
            <a:r>
              <a:rPr lang="ja-JP" altLang="en-US" dirty="0"/>
              <a:t>してくれるので読むだけ</a:t>
            </a:r>
            <a:r>
              <a:rPr lang="en-US" altLang="ja-JP" dirty="0"/>
              <a:t>.</a:t>
            </a:r>
          </a:p>
          <a:p>
            <a:pPr marL="0" indent="0">
              <a:buNone/>
            </a:pPr>
            <a:endParaRPr kumimoji="1" lang="en-US" altLang="ja-JP" sz="1600" dirty="0"/>
          </a:p>
          <a:p>
            <a:pPr marL="0" indent="0">
              <a:buNone/>
            </a:pPr>
            <a:r>
              <a:rPr kumimoji="1" lang="ja-JP" altLang="en-US" dirty="0"/>
              <a:t>別解</a:t>
            </a:r>
            <a:r>
              <a:rPr kumimoji="1" lang="en-US" altLang="ja-JP" dirty="0"/>
              <a:t>2:</a:t>
            </a:r>
            <a:r>
              <a:rPr kumimoji="1" lang="ja-JP" altLang="en-US" dirty="0"/>
              <a:t>想定解</a:t>
            </a:r>
            <a:r>
              <a:rPr kumimoji="1" lang="en-US" altLang="ja-JP" dirty="0"/>
              <a:t>.</a:t>
            </a:r>
            <a:r>
              <a:rPr kumimoji="1" lang="en-US" altLang="ja-JP" dirty="0" err="1"/>
              <a:t>gdb</a:t>
            </a:r>
            <a:r>
              <a:rPr kumimoji="1" lang="ja-JP" altLang="en-US" dirty="0"/>
              <a:t>を使って</a:t>
            </a:r>
            <a:r>
              <a:rPr kumimoji="1" lang="en-US" altLang="ja-JP" dirty="0"/>
              <a:t>calc</a:t>
            </a:r>
            <a:r>
              <a:rPr kumimoji="1" lang="ja-JP" altLang="en-US" dirty="0"/>
              <a:t>を</a:t>
            </a:r>
            <a:r>
              <a:rPr kumimoji="1" lang="en-US" altLang="ja-JP" dirty="0"/>
              <a:t>call</a:t>
            </a:r>
            <a:r>
              <a:rPr kumimoji="1" lang="ja-JP" altLang="en-US" dirty="0"/>
              <a:t>したあとのレジスタの状態を確認する</a:t>
            </a:r>
            <a:r>
              <a:rPr kumimoji="1" lang="en-US" altLang="ja-JP" dirty="0"/>
              <a:t>.(</a:t>
            </a:r>
            <a:r>
              <a:rPr kumimoji="1" lang="en-US" altLang="ja-JP" dirty="0" err="1"/>
              <a:t>rax</a:t>
            </a:r>
            <a:r>
              <a:rPr kumimoji="1" lang="ja-JP" altLang="en-US" dirty="0"/>
              <a:t>を確認</a:t>
            </a:r>
            <a:r>
              <a:rPr kumimoji="1" lang="en-US" altLang="ja-JP" dirty="0"/>
              <a:t>)</a:t>
            </a:r>
            <a:endParaRPr kumimoji="1" lang="ja-JP" altLang="en-US" dirty="0"/>
          </a:p>
        </p:txBody>
      </p:sp>
      <p:pic>
        <p:nvPicPr>
          <p:cNvPr id="5" name="図 4">
            <a:extLst>
              <a:ext uri="{FF2B5EF4-FFF2-40B4-BE49-F238E27FC236}">
                <a16:creationId xmlns:a16="http://schemas.microsoft.com/office/drawing/2014/main" id="{C8FD0CD1-C53B-4DE6-8FA8-55F48EC0D835}"/>
              </a:ext>
            </a:extLst>
          </p:cNvPr>
          <p:cNvPicPr>
            <a:picLocks noChangeAspect="1"/>
          </p:cNvPicPr>
          <p:nvPr/>
        </p:nvPicPr>
        <p:blipFill>
          <a:blip r:embed="rId2"/>
          <a:stretch>
            <a:fillRect/>
          </a:stretch>
        </p:blipFill>
        <p:spPr>
          <a:xfrm>
            <a:off x="8736197" y="1027906"/>
            <a:ext cx="3063505" cy="2895851"/>
          </a:xfrm>
          <a:prstGeom prst="rect">
            <a:avLst/>
          </a:prstGeom>
        </p:spPr>
      </p:pic>
      <p:pic>
        <p:nvPicPr>
          <p:cNvPr id="6" name="図 5">
            <a:extLst>
              <a:ext uri="{FF2B5EF4-FFF2-40B4-BE49-F238E27FC236}">
                <a16:creationId xmlns:a16="http://schemas.microsoft.com/office/drawing/2014/main" id="{BF9FA9A2-5FDE-4958-A118-32C6254F4147}"/>
              </a:ext>
            </a:extLst>
          </p:cNvPr>
          <p:cNvPicPr>
            <a:picLocks noChangeAspect="1"/>
          </p:cNvPicPr>
          <p:nvPr/>
        </p:nvPicPr>
        <p:blipFill>
          <a:blip r:embed="rId3"/>
          <a:stretch>
            <a:fillRect/>
          </a:stretch>
        </p:blipFill>
        <p:spPr>
          <a:xfrm>
            <a:off x="504779" y="3829051"/>
            <a:ext cx="5734253" cy="2962274"/>
          </a:xfrm>
          <a:prstGeom prst="rect">
            <a:avLst/>
          </a:prstGeom>
        </p:spPr>
      </p:pic>
      <p:pic>
        <p:nvPicPr>
          <p:cNvPr id="7" name="図 6">
            <a:extLst>
              <a:ext uri="{FF2B5EF4-FFF2-40B4-BE49-F238E27FC236}">
                <a16:creationId xmlns:a16="http://schemas.microsoft.com/office/drawing/2014/main" id="{87567374-5F86-4462-AB47-A22A274C54E9}"/>
              </a:ext>
            </a:extLst>
          </p:cNvPr>
          <p:cNvPicPr>
            <a:picLocks noChangeAspect="1"/>
          </p:cNvPicPr>
          <p:nvPr/>
        </p:nvPicPr>
        <p:blipFill>
          <a:blip r:embed="rId4"/>
          <a:stretch>
            <a:fillRect/>
          </a:stretch>
        </p:blipFill>
        <p:spPr>
          <a:xfrm>
            <a:off x="6572453" y="3866358"/>
            <a:ext cx="3063505" cy="2895852"/>
          </a:xfrm>
          <a:prstGeom prst="rect">
            <a:avLst/>
          </a:prstGeom>
        </p:spPr>
      </p:pic>
    </p:spTree>
    <p:extLst>
      <p:ext uri="{BB962C8B-B14F-4D97-AF65-F5344CB8AC3E}">
        <p14:creationId xmlns:p14="http://schemas.microsoft.com/office/powerpoint/2010/main" val="3598680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B60F7C-7545-4798-A43D-777F46F783D2}"/>
              </a:ext>
            </a:extLst>
          </p:cNvPr>
          <p:cNvSpPr>
            <a:spLocks noGrp="1"/>
          </p:cNvSpPr>
          <p:nvPr>
            <p:ph type="title"/>
          </p:nvPr>
        </p:nvSpPr>
        <p:spPr/>
        <p:txBody>
          <a:bodyPr/>
          <a:lstStyle/>
          <a:p>
            <a:r>
              <a:rPr kumimoji="1" lang="en-US" altLang="ja-JP" dirty="0"/>
              <a:t>Crypto1</a:t>
            </a:r>
            <a:endParaRPr kumimoji="1" lang="ja-JP" altLang="en-US" dirty="0"/>
          </a:p>
        </p:txBody>
      </p:sp>
      <p:sp>
        <p:nvSpPr>
          <p:cNvPr id="6" name="コンテンツ プレースホルダー 5">
            <a:extLst>
              <a:ext uri="{FF2B5EF4-FFF2-40B4-BE49-F238E27FC236}">
                <a16:creationId xmlns:a16="http://schemas.microsoft.com/office/drawing/2014/main" id="{6F6EE3B9-F1A5-4A0F-9237-14A351E56FB2}"/>
              </a:ext>
            </a:extLst>
          </p:cNvPr>
          <p:cNvSpPr>
            <a:spLocks noGrp="1"/>
          </p:cNvSpPr>
          <p:nvPr>
            <p:ph idx="1"/>
          </p:nvPr>
        </p:nvSpPr>
        <p:spPr/>
        <p:txBody>
          <a:bodyPr/>
          <a:lstStyle/>
          <a:p>
            <a:pPr marL="0" indent="0">
              <a:buNone/>
            </a:pPr>
            <a:r>
              <a:rPr lang="ja-JP" altLang="en-US" dirty="0"/>
              <a:t>・</a:t>
            </a:r>
            <a:r>
              <a:rPr lang="en-US" altLang="ja-JP" dirty="0" err="1"/>
              <a:t>bvgpgs</a:t>
            </a:r>
            <a:r>
              <a:rPr lang="en-US" altLang="ja-JP" dirty="0"/>
              <a:t>{</a:t>
            </a:r>
            <a:r>
              <a:rPr lang="en-US" altLang="ja-JP" dirty="0" err="1"/>
              <a:t>Pnrfne_pvcure</a:t>
            </a:r>
            <a:r>
              <a:rPr lang="en-US" altLang="ja-JP" dirty="0"/>
              <a:t>}</a:t>
            </a:r>
            <a:r>
              <a:rPr lang="ja-JP" altLang="en-US" dirty="0"/>
              <a:t>という文字列が渡される</a:t>
            </a:r>
            <a:r>
              <a:rPr lang="en-US" altLang="ja-JP" dirty="0"/>
              <a:t>.</a:t>
            </a:r>
          </a:p>
          <a:p>
            <a:pPr marL="0" indent="0">
              <a:buNone/>
            </a:pPr>
            <a:r>
              <a:rPr lang="ja-JP" altLang="en-US" dirty="0"/>
              <a:t>・文字列が</a:t>
            </a:r>
            <a:r>
              <a:rPr lang="en-US" altLang="ja-JP" dirty="0"/>
              <a:t>flag</a:t>
            </a:r>
            <a:r>
              <a:rPr lang="ja-JP" altLang="en-US" dirty="0"/>
              <a:t>の形式に似ているのがヒント</a:t>
            </a:r>
            <a:r>
              <a:rPr lang="en-US" altLang="ja-JP" dirty="0"/>
              <a:t>.</a:t>
            </a:r>
          </a:p>
          <a:p>
            <a:pPr marL="0" indent="0">
              <a:buNone/>
            </a:pPr>
            <a:r>
              <a:rPr lang="ja-JP" altLang="en-US" dirty="0"/>
              <a:t>・シーザー暗号という暗号で文字を任意の数ずらした暗号</a:t>
            </a:r>
            <a:r>
              <a:rPr lang="en-US" altLang="ja-JP" dirty="0"/>
              <a:t>.</a:t>
            </a:r>
          </a:p>
          <a:p>
            <a:pPr marL="0" indent="0">
              <a:buNone/>
            </a:pPr>
            <a:r>
              <a:rPr lang="ja-JP" altLang="en-US" dirty="0"/>
              <a:t>・</a:t>
            </a:r>
            <a:r>
              <a:rPr lang="en-US" altLang="ja-JP" dirty="0"/>
              <a:t>flag</a:t>
            </a:r>
            <a:r>
              <a:rPr lang="ja-JP" altLang="en-US" dirty="0"/>
              <a:t>は</a:t>
            </a:r>
            <a:r>
              <a:rPr lang="en-US" altLang="ja-JP" dirty="0" err="1"/>
              <a:t>oitctf</a:t>
            </a:r>
            <a:r>
              <a:rPr lang="en-US" altLang="ja-JP" dirty="0"/>
              <a:t>{}</a:t>
            </a:r>
            <a:r>
              <a:rPr lang="ja-JP" altLang="en-US" dirty="0"/>
              <a:t>という形式なので</a:t>
            </a:r>
            <a:r>
              <a:rPr lang="en-US" altLang="ja-JP" dirty="0"/>
              <a:t>b</a:t>
            </a:r>
            <a:r>
              <a:rPr lang="ja-JP" altLang="en-US" dirty="0"/>
              <a:t>が</a:t>
            </a:r>
            <a:r>
              <a:rPr lang="en-US" altLang="ja-JP" dirty="0"/>
              <a:t>o</a:t>
            </a:r>
            <a:r>
              <a:rPr lang="ja-JP" altLang="en-US" dirty="0"/>
              <a:t>に対応するようにずらす</a:t>
            </a:r>
            <a:r>
              <a:rPr lang="en-US" altLang="ja-JP" dirty="0"/>
              <a:t>.</a:t>
            </a:r>
          </a:p>
          <a:p>
            <a:pPr marL="0" indent="0">
              <a:buNone/>
            </a:pPr>
            <a:r>
              <a:rPr lang="ja-JP" altLang="en-US" dirty="0"/>
              <a:t>・</a:t>
            </a:r>
            <a:r>
              <a:rPr lang="en-US" altLang="ja-JP" dirty="0"/>
              <a:t>13</a:t>
            </a:r>
            <a:r>
              <a:rPr lang="ja-JP" altLang="en-US" dirty="0"/>
              <a:t>文字ずらすと</a:t>
            </a:r>
            <a:r>
              <a:rPr lang="en-US" altLang="ja-JP" dirty="0"/>
              <a:t>flag</a:t>
            </a:r>
            <a:r>
              <a:rPr lang="ja-JP" altLang="en-US" dirty="0"/>
              <a:t>になる</a:t>
            </a:r>
            <a:r>
              <a:rPr lang="en-US" altLang="ja-JP" dirty="0"/>
              <a:t>.(</a:t>
            </a:r>
            <a:r>
              <a:rPr lang="en-US" altLang="ja-JP" dirty="0" err="1"/>
              <a:t>oitctf</a:t>
            </a:r>
            <a:r>
              <a:rPr lang="en-US" altLang="ja-JP" dirty="0"/>
              <a:t>{</a:t>
            </a:r>
            <a:r>
              <a:rPr lang="en-US" altLang="ja-JP" dirty="0" err="1"/>
              <a:t>Caesar_cipher</a:t>
            </a:r>
            <a:r>
              <a:rPr lang="en-US" altLang="ja-JP" dirty="0"/>
              <a:t>})</a:t>
            </a:r>
          </a:p>
        </p:txBody>
      </p:sp>
    </p:spTree>
    <p:extLst>
      <p:ext uri="{BB962C8B-B14F-4D97-AF65-F5344CB8AC3E}">
        <p14:creationId xmlns:p14="http://schemas.microsoft.com/office/powerpoint/2010/main" val="1288238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1881FA-6A43-4D83-9372-4E7802328A0D}"/>
              </a:ext>
            </a:extLst>
          </p:cNvPr>
          <p:cNvSpPr>
            <a:spLocks noGrp="1"/>
          </p:cNvSpPr>
          <p:nvPr>
            <p:ph type="title"/>
          </p:nvPr>
        </p:nvSpPr>
        <p:spPr/>
        <p:txBody>
          <a:bodyPr/>
          <a:lstStyle/>
          <a:p>
            <a:r>
              <a:rPr kumimoji="1" lang="en-US" altLang="ja-JP" dirty="0"/>
              <a:t>Crypto2</a:t>
            </a:r>
            <a:endParaRPr kumimoji="1" lang="ja-JP" altLang="en-US" dirty="0"/>
          </a:p>
        </p:txBody>
      </p:sp>
      <p:sp>
        <p:nvSpPr>
          <p:cNvPr id="3" name="コンテンツ プレースホルダー 2">
            <a:extLst>
              <a:ext uri="{FF2B5EF4-FFF2-40B4-BE49-F238E27FC236}">
                <a16:creationId xmlns:a16="http://schemas.microsoft.com/office/drawing/2014/main" id="{AAD28D9A-CB08-4F44-97B9-9707E5143C45}"/>
              </a:ext>
            </a:extLst>
          </p:cNvPr>
          <p:cNvSpPr>
            <a:spLocks noGrp="1"/>
          </p:cNvSpPr>
          <p:nvPr>
            <p:ph idx="1"/>
          </p:nvPr>
        </p:nvSpPr>
        <p:spPr/>
        <p:txBody>
          <a:bodyPr/>
          <a:lstStyle/>
          <a:p>
            <a:pPr marL="0" indent="0">
              <a:buNone/>
            </a:pPr>
            <a:r>
              <a:rPr kumimoji="1" lang="ja-JP" altLang="en-US" dirty="0"/>
              <a:t>・</a:t>
            </a:r>
            <a:r>
              <a:rPr kumimoji="1" lang="en-US" altLang="ja-JP" dirty="0" err="1"/>
              <a:t>Key,Plain,Cipher</a:t>
            </a:r>
            <a:r>
              <a:rPr lang="ja-JP" altLang="en-US" dirty="0"/>
              <a:t>の文字列が渡される</a:t>
            </a:r>
            <a:r>
              <a:rPr lang="en-US" altLang="ja-JP" dirty="0"/>
              <a:t>.</a:t>
            </a:r>
          </a:p>
          <a:p>
            <a:pPr marL="0" indent="0">
              <a:buNone/>
            </a:pPr>
            <a:r>
              <a:rPr kumimoji="1" lang="ja-JP" altLang="en-US" dirty="0"/>
              <a:t>・問題文から</a:t>
            </a:r>
            <a:r>
              <a:rPr lang="en-US" altLang="ja-JP" dirty="0" err="1"/>
              <a:t>Vigenere</a:t>
            </a:r>
            <a:r>
              <a:rPr lang="ja-JP" altLang="en-US" dirty="0"/>
              <a:t>暗号だとわかる</a:t>
            </a:r>
            <a:r>
              <a:rPr lang="en-US" altLang="ja-JP" dirty="0"/>
              <a:t>.</a:t>
            </a:r>
          </a:p>
          <a:p>
            <a:pPr marL="0" indent="0">
              <a:buNone/>
            </a:pPr>
            <a:r>
              <a:rPr lang="ja-JP" altLang="en-US" dirty="0"/>
              <a:t>・</a:t>
            </a:r>
            <a:r>
              <a:rPr lang="en-US" altLang="ja-JP" dirty="0" err="1"/>
              <a:t>Vigenere</a:t>
            </a:r>
            <a:r>
              <a:rPr lang="ja-JP" altLang="en-US" dirty="0"/>
              <a:t>暗号の対応表から</a:t>
            </a:r>
            <a:r>
              <a:rPr lang="en-US" altLang="ja-JP" dirty="0"/>
              <a:t>key</a:t>
            </a:r>
            <a:r>
              <a:rPr lang="ja-JP" altLang="en-US" dirty="0"/>
              <a:t>を特定する</a:t>
            </a:r>
            <a:r>
              <a:rPr lang="en-US" altLang="ja-JP" dirty="0"/>
              <a:t>.</a:t>
            </a:r>
          </a:p>
          <a:p>
            <a:pPr marL="0" indent="0">
              <a:buNone/>
            </a:pPr>
            <a:r>
              <a:rPr kumimoji="1" lang="ja-JP" altLang="en-US" dirty="0"/>
              <a:t>・</a:t>
            </a:r>
            <a:r>
              <a:rPr kumimoji="1" lang="en-US" altLang="ja-JP" dirty="0" err="1"/>
              <a:t>vigenere</a:t>
            </a:r>
            <a:r>
              <a:rPr kumimoji="1" lang="en-US" altLang="ja-JP" dirty="0"/>
              <a:t> decoder</a:t>
            </a:r>
            <a:r>
              <a:rPr lang="ja-JP" altLang="en-US" dirty="0"/>
              <a:t>等でデコードする</a:t>
            </a:r>
            <a:endParaRPr lang="en-US" altLang="ja-JP" dirty="0"/>
          </a:p>
          <a:p>
            <a:pPr marL="0" indent="0">
              <a:buNone/>
            </a:pPr>
            <a:r>
              <a:rPr lang="ja-JP" altLang="en-US" dirty="0"/>
              <a:t>・</a:t>
            </a:r>
            <a:r>
              <a:rPr lang="en-US" altLang="ja-JP" dirty="0"/>
              <a:t>flag(</a:t>
            </a:r>
            <a:r>
              <a:rPr lang="en-US" altLang="ja-JP" dirty="0" err="1"/>
              <a:t>oitctf</a:t>
            </a:r>
            <a:r>
              <a:rPr lang="en-US" altLang="ja-JP" dirty="0"/>
              <a:t>{</a:t>
            </a:r>
            <a:r>
              <a:rPr lang="en-US" altLang="ja-JP" dirty="0" err="1"/>
              <a:t>Vigenere_cipher</a:t>
            </a:r>
            <a:r>
              <a:rPr lang="en-US" altLang="ja-JP" dirty="0"/>
              <a:t>})</a:t>
            </a:r>
          </a:p>
        </p:txBody>
      </p:sp>
    </p:spTree>
    <p:extLst>
      <p:ext uri="{BB962C8B-B14F-4D97-AF65-F5344CB8AC3E}">
        <p14:creationId xmlns:p14="http://schemas.microsoft.com/office/powerpoint/2010/main" val="110658687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878</Words>
  <Application>Microsoft Office PowerPoint</Application>
  <PresentationFormat>ワイド画面</PresentationFormat>
  <Paragraphs>85</Paragraphs>
  <Slides>16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游ゴシック</vt:lpstr>
      <vt:lpstr>游ゴシック Light</vt:lpstr>
      <vt:lpstr>Arial</vt:lpstr>
      <vt:lpstr>Calibri</vt:lpstr>
      <vt:lpstr>Office テーマ</vt:lpstr>
      <vt:lpstr>Write up(解法)</vt:lpstr>
      <vt:lpstr>Reversing1</vt:lpstr>
      <vt:lpstr>Reversing2</vt:lpstr>
      <vt:lpstr>Reversing2</vt:lpstr>
      <vt:lpstr>Reversing3</vt:lpstr>
      <vt:lpstr>Reversing3</vt:lpstr>
      <vt:lpstr>Reversing3</vt:lpstr>
      <vt:lpstr>Crypto1</vt:lpstr>
      <vt:lpstr>Crypto2</vt:lpstr>
      <vt:lpstr>Crypto3</vt:lpstr>
      <vt:lpstr>Forensics1</vt:lpstr>
      <vt:lpstr>Forensics2</vt:lpstr>
      <vt:lpstr>Forensics3</vt:lpstr>
      <vt:lpstr>Misc1</vt:lpstr>
      <vt:lpstr>Misc2</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up(解法)</dc:title>
  <dc:creator>深谷　秀利</dc:creator>
  <cp:lastModifiedBy>深谷　秀利</cp:lastModifiedBy>
  <cp:revision>23</cp:revision>
  <dcterms:created xsi:type="dcterms:W3CDTF">2019-04-19T00:46:10Z</dcterms:created>
  <dcterms:modified xsi:type="dcterms:W3CDTF">2019-04-19T08:35:04Z</dcterms:modified>
</cp:coreProperties>
</file>