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深谷　秀利" initials="深谷　秀利" lastIdx="1" clrIdx="0">
    <p:extLst>
      <p:ext uri="{19B8F6BF-5375-455C-9EA6-DF929625EA0E}">
        <p15:presenceInfo xmlns:p15="http://schemas.microsoft.com/office/powerpoint/2012/main" userId="深谷　秀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9T10:43:46.912" idx="1">
    <p:pos x="2244" y="45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0C394-CE2B-4808-8B4B-C7FC7D7A1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D30F44-842C-4D55-9F1D-F6AF32C88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F345E-D869-4AB4-85CE-2F932741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70363-592C-47CC-AE9B-648D61EE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1AA0B-E68E-42A2-858C-2CDFCBEC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8A20C-9DE5-4809-96C0-3D4624DC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080A28-4E74-4AAF-B4B8-90337D8E8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5BCF3-B1CA-49AC-A39F-7F211CED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38188-5296-4BB0-B0DB-B037AE15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1851-B78D-4169-8E31-6D87C4D0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F6F36E-599E-429C-A5B8-2F52038ED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1D1D98-9B03-4D08-8CA8-82C4B34BD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E95F7-DFAE-42AB-A15A-2AAD924A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159D9-1E4D-4284-87F7-53A77A91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3DBDA-B130-49A4-BA39-6AF62805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33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E4C2C-8D3C-4870-A7FD-DDA91B1F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AFB5B-7CA6-45E2-B54D-8288C2BE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5FBED-6ADC-4FE9-B4C3-E129A418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29368B-FC5D-4857-92A8-57DE8427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2A2B1-9C5F-4715-B524-70D73EE3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F987E-7DD0-4B37-B0DE-8AE4CE7A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EC5CDE-8507-472A-A1DF-007EA27D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ECFDE7-F9EF-4C19-BB8B-20DAB01F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1CBCCA-7224-4BE8-B643-F9F93B31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2660-442A-4430-A202-C1289493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4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6EBAC-AC0B-453F-A015-449C7F73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91A6B-B7B4-426C-A6A7-05D3319D3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4B3195-6F2F-49F0-8AC5-4AEC3AB6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4100CB-BE90-4FC2-AE58-3D58DFD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3DA86A-12E0-4919-A1F6-BDF4B0C2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4844C4-574D-4D99-947D-AA5EABCF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06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6EBBD-5588-43B9-8C2D-48716D62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DD94C6-741A-417D-ABE9-9B014EBA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9BDF7B-1A56-4DC3-9A91-2D34BCDA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1DD69D-112C-456E-BF78-F3FC56135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4717D6-974B-49B0-B430-DCF5894D8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910D84-3FF6-4EFE-9D4C-D1BC88D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A69469-60BB-4D2D-A6E0-D83459CF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0215DD-E809-47E4-9B62-15617500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27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F7911-A597-4D2C-B7FE-7D269360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477C59-C6B5-4C12-81A2-4A10E962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3D770D-C835-4E5C-BF93-9CBB099B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307C67-78CD-4965-B559-FDF68A34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11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8E97E8-0BCA-4306-9030-A61FD61F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BA97D0-D4D0-4F2D-85B7-4ACB18B2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BB2E32-88F5-4E0B-8A94-1094728A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5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40AE0-8828-468A-A95E-235CF20D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CA9E27-2327-46FD-9BA8-0A343E5C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CF5BDF-E717-47F5-A188-F7C1320CA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0517D-B8FD-4B1C-89DE-DD2AF000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7DC2B4-C4ED-422E-BEA8-E4CB697D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44A3D3-A947-4CA6-B70C-D5389E2F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6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9C386-60EE-4C10-80E1-13535EC2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E8C9F1-F3F0-45DC-89E9-3C4CFC02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F2A3ED-5984-42CD-94EA-2D7D8B276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FEF3C7-E3F7-4A33-914E-0454FFBF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DE56A-6D0C-4AD4-9B34-B6E56FA9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414CFC-176F-40B5-B49E-645E0F5F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1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8661B-1A24-4B4B-A213-B3AF18C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24EB0-C017-4E5F-9B4E-6D606D76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FF6717-6095-42A9-8DDE-0F8AE841D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B311-9796-4759-B0A0-BCF9ED8AC9C1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E416C8-4558-4D9A-8B34-F92AF5454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4CA39B-0BFE-4162-AF30-E1339D5D9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E778E-A592-4224-B9DC-98F0564A0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61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07B51-DE43-4CDF-AACD-BCC496E99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Write up(</a:t>
            </a:r>
            <a:r>
              <a:rPr lang="ja-JP" altLang="en-US" dirty="0"/>
              <a:t>解法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1776EB-C709-4DBA-8DE0-19CBFF7EA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38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15B32-DD33-4F01-B7D7-D207274A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Reversing1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733EA-7E0D-4651-BB2C-FE81F0E7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ev1</a:t>
            </a:r>
            <a:r>
              <a:rPr kumimoji="1" lang="ja-JP" altLang="en-US" dirty="0"/>
              <a:t>というファイルが渡されるので</a:t>
            </a:r>
            <a:r>
              <a:rPr kumimoji="1" lang="en-US" altLang="ja-JP" dirty="0"/>
              <a:t>file</a:t>
            </a:r>
            <a:r>
              <a:rPr lang="ja-JP" altLang="en-US" dirty="0"/>
              <a:t>コマンドを叩く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64bit ELF</a:t>
            </a:r>
            <a:r>
              <a:rPr kumimoji="1" lang="ja-JP" altLang="en-US" dirty="0" err="1"/>
              <a:t>なの</a:t>
            </a:r>
            <a:r>
              <a:rPr kumimoji="1" lang="ja-JP" altLang="en-US" dirty="0"/>
              <a:t>で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環境で実行してみる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strings</a:t>
            </a:r>
            <a:r>
              <a:rPr kumimoji="1" lang="ja-JP" altLang="en-US" dirty="0"/>
              <a:t>で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oitctf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がハードコーディングされていないか調べる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(strings ./rev1 | grep “</a:t>
            </a:r>
            <a:r>
              <a:rPr lang="en-US" altLang="ja-JP" dirty="0" err="1"/>
              <a:t>oitctf</a:t>
            </a:r>
            <a:r>
              <a:rPr lang="en-US" altLang="ja-JP" dirty="0"/>
              <a:t>”)</a:t>
            </a:r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が読める</a:t>
            </a:r>
            <a:r>
              <a:rPr lang="en-US" altLang="ja-JP" dirty="0"/>
              <a:t>(</a:t>
            </a:r>
            <a:r>
              <a:rPr lang="en-US" altLang="ja-JP" dirty="0" err="1"/>
              <a:t>oitctf</a:t>
            </a:r>
            <a:r>
              <a:rPr lang="en-US" altLang="ja-JP" dirty="0"/>
              <a:t>{eazy_b1nary!})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別解：</a:t>
            </a:r>
            <a:r>
              <a:rPr kumimoji="1" lang="en-US" altLang="ja-JP" dirty="0"/>
              <a:t>IDA</a:t>
            </a:r>
            <a:r>
              <a:rPr lang="ja-JP" altLang="en-US" dirty="0"/>
              <a:t>等のツールを使って入力と比較している文字列を調べる</a:t>
            </a:r>
            <a:r>
              <a:rPr lang="en-US" altLang="ja-JP" dirty="0"/>
              <a:t>(</a:t>
            </a:r>
            <a:r>
              <a:rPr lang="ja-JP" altLang="en-US" dirty="0"/>
              <a:t>今回は“</a:t>
            </a:r>
            <a:r>
              <a:rPr lang="en-US" altLang="ja-JP" dirty="0"/>
              <a:t>adm!n!strat0r</a:t>
            </a:r>
            <a:r>
              <a:rPr lang="ja-JP" altLang="en-US" dirty="0"/>
              <a:t>”</a:t>
            </a:r>
            <a:r>
              <a:rPr lang="en-US" altLang="ja-JP" dirty="0"/>
              <a:t>).</a:t>
            </a:r>
            <a:r>
              <a:rPr lang="ja-JP" altLang="en-US" dirty="0"/>
              <a:t>これを入力しても</a:t>
            </a:r>
            <a:r>
              <a:rPr lang="en-US" altLang="ja-JP" dirty="0"/>
              <a:t>Flag</a:t>
            </a:r>
            <a:r>
              <a:rPr lang="ja-JP" altLang="en-US" dirty="0"/>
              <a:t>が出力される。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A9DB9A0-06CA-418D-969A-05763546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790" y="2365001"/>
            <a:ext cx="2924259" cy="8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0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71A1B-84BF-4D25-8F02-343CE98A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Reversing2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90068-9F5C-4345-9FC8-9A33CD92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rev2</a:t>
            </a:r>
            <a:r>
              <a:rPr lang="ja-JP" altLang="en-US" dirty="0"/>
              <a:t>というファイルが渡されるので</a:t>
            </a:r>
            <a:r>
              <a:rPr lang="en-US" altLang="ja-JP" dirty="0"/>
              <a:t>file</a:t>
            </a:r>
            <a:r>
              <a:rPr lang="ja-JP" altLang="en-US" dirty="0"/>
              <a:t>コマンドを叩く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64bit ELF</a:t>
            </a:r>
            <a:r>
              <a:rPr lang="ja-JP" altLang="en-US" dirty="0" err="1"/>
              <a:t>なの</a:t>
            </a:r>
            <a:r>
              <a:rPr lang="ja-JP" altLang="en-US" dirty="0"/>
              <a:t>で</a:t>
            </a:r>
            <a:r>
              <a:rPr lang="en-US" altLang="ja-JP" dirty="0"/>
              <a:t>Linux</a:t>
            </a:r>
            <a:r>
              <a:rPr lang="ja-JP" altLang="en-US" dirty="0"/>
              <a:t>で実行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string</a:t>
            </a:r>
            <a:r>
              <a:rPr lang="ja-JP" altLang="en-US" dirty="0"/>
              <a:t>を叩いてみる</a:t>
            </a:r>
            <a:r>
              <a:rPr lang="en-US" altLang="ja-JP" dirty="0"/>
              <a:t>(“</a:t>
            </a:r>
            <a:r>
              <a:rPr lang="en-US" altLang="ja-JP" dirty="0" err="1"/>
              <a:t>oit</a:t>
            </a:r>
            <a:r>
              <a:rPr lang="en-US" altLang="ja-JP" dirty="0"/>
              <a:t>”,”</a:t>
            </a:r>
            <a:r>
              <a:rPr lang="en-US" altLang="ja-JP" dirty="0" err="1"/>
              <a:t>oitctf</a:t>
            </a:r>
            <a:r>
              <a:rPr lang="en-US" altLang="ja-JP" dirty="0"/>
              <a:t>”</a:t>
            </a:r>
            <a:r>
              <a:rPr lang="ja-JP" altLang="en-US" dirty="0"/>
              <a:t>は</a:t>
            </a:r>
            <a:r>
              <a:rPr lang="en-US" altLang="ja-JP" dirty="0"/>
              <a:t>hit</a:t>
            </a:r>
            <a:r>
              <a:rPr lang="ja-JP" altLang="en-US" dirty="0"/>
              <a:t>しない</a:t>
            </a:r>
            <a:r>
              <a:rPr lang="en-US" altLang="ja-JP" dirty="0"/>
              <a:t>.”</a:t>
            </a:r>
            <a:r>
              <a:rPr lang="en-US" altLang="ja-JP" dirty="0" err="1"/>
              <a:t>flag”,”Flag</a:t>
            </a:r>
            <a:r>
              <a:rPr lang="en-US" altLang="ja-JP" dirty="0"/>
              <a:t>”</a:t>
            </a:r>
            <a:r>
              <a:rPr lang="ja-JP" altLang="en-US" dirty="0"/>
              <a:t>は</a:t>
            </a:r>
            <a:r>
              <a:rPr lang="en-US" altLang="ja-JP" dirty="0"/>
              <a:t>hit</a:t>
            </a:r>
            <a:r>
              <a:rPr lang="ja-JP" altLang="en-US" dirty="0"/>
              <a:t>する</a:t>
            </a:r>
            <a:r>
              <a:rPr lang="en-US" altLang="ja-JP" dirty="0"/>
              <a:t>.)</a:t>
            </a:r>
          </a:p>
          <a:p>
            <a:r>
              <a:rPr kumimoji="1" lang="en-US" altLang="ja-JP" dirty="0" err="1"/>
              <a:t>set_flag</a:t>
            </a:r>
            <a:r>
              <a:rPr kumimoji="1" lang="ja-JP" altLang="en-US" dirty="0"/>
              <a:t>は関数っぽい</a:t>
            </a:r>
            <a:r>
              <a:rPr kumimoji="1" lang="en-US" altLang="ja-JP" dirty="0"/>
              <a:t>.Flag is :%s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は変数に格納されてそう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441273-D381-4ED0-97B1-086EFC884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42" y="2343135"/>
            <a:ext cx="2374966" cy="52389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3B9767-B198-4687-8DDF-05B1E2C6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36" y="4476467"/>
            <a:ext cx="3054029" cy="22164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42D4E7E-BD07-451C-8EE6-B298200E7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493" y="4476467"/>
            <a:ext cx="4226066" cy="22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1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EE7A-F0CB-434A-80DA-0B1D6CB6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Reversing2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A282B0-08D4-499D-80FA-E54F2434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66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err="1"/>
              <a:t>Ghidra</a:t>
            </a:r>
            <a:r>
              <a:rPr lang="en-US" altLang="ja-JP" dirty="0"/>
              <a:t>/IDA/radare2</a:t>
            </a:r>
            <a:r>
              <a:rPr lang="ja-JP" altLang="en-US" dirty="0"/>
              <a:t>などのツールで逆アセンブルしたコードを解析してみる</a:t>
            </a:r>
            <a:r>
              <a:rPr lang="en-US" altLang="ja-JP" dirty="0"/>
              <a:t>.</a:t>
            </a:r>
          </a:p>
          <a:p>
            <a:r>
              <a:rPr kumimoji="1" lang="en-US" altLang="ja-JP" dirty="0"/>
              <a:t>Decompile</a:t>
            </a:r>
            <a:r>
              <a:rPr kumimoji="1" lang="ja-JP" altLang="en-US" dirty="0"/>
              <a:t>された</a:t>
            </a:r>
            <a:r>
              <a:rPr kumimoji="1" lang="en-US" altLang="ja-JP" dirty="0"/>
              <a:t>main</a:t>
            </a:r>
            <a:r>
              <a:rPr kumimoji="1" lang="ja-JP" altLang="en-US" dirty="0"/>
              <a:t>関数を眺めると引数と文字列を比較し</a:t>
            </a:r>
            <a:r>
              <a:rPr lang="ja-JP" altLang="en-US" dirty="0"/>
              <a:t>て一致していれば</a:t>
            </a:r>
            <a:r>
              <a:rPr lang="en-US" altLang="ja-JP" dirty="0"/>
              <a:t>Flag</a:t>
            </a:r>
            <a:r>
              <a:rPr lang="ja-JP" altLang="en-US" dirty="0"/>
              <a:t>を返す処理であるとわかる。</a:t>
            </a:r>
            <a:r>
              <a:rPr lang="en-US" altLang="ja-JP" dirty="0"/>
              <a:t>(</a:t>
            </a:r>
            <a:r>
              <a:rPr lang="ja-JP" altLang="en-US" dirty="0"/>
              <a:t>第一引数に</a:t>
            </a:r>
            <a:r>
              <a:rPr lang="en-US" altLang="ja-JP" dirty="0"/>
              <a:t>”</a:t>
            </a:r>
            <a:r>
              <a:rPr lang="en-US" altLang="ja-JP" dirty="0" err="1"/>
              <a:t>oit</a:t>
            </a:r>
            <a:r>
              <a:rPr lang="en-US" altLang="ja-JP" dirty="0"/>
              <a:t>”,</a:t>
            </a:r>
            <a:r>
              <a:rPr lang="ja-JP" altLang="en-US" dirty="0"/>
              <a:t>第二引数に</a:t>
            </a:r>
            <a:r>
              <a:rPr lang="en-US" altLang="ja-JP" dirty="0"/>
              <a:t>”</a:t>
            </a:r>
            <a:r>
              <a:rPr lang="en-US" altLang="ja-JP" dirty="0" err="1"/>
              <a:t>ctf</a:t>
            </a:r>
            <a:r>
              <a:rPr lang="en-US" altLang="ja-JP" dirty="0"/>
              <a:t>”)</a:t>
            </a:r>
          </a:p>
          <a:p>
            <a:r>
              <a:rPr lang="en-US" altLang="ja-JP" dirty="0"/>
              <a:t>Flag</a:t>
            </a:r>
            <a:r>
              <a:rPr lang="ja-JP" altLang="en-US" dirty="0"/>
              <a:t>が表示される。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(Flag is :</a:t>
            </a:r>
            <a:r>
              <a:rPr lang="en-US" altLang="ja-JP" dirty="0" err="1"/>
              <a:t>oitctf</a:t>
            </a:r>
            <a:r>
              <a:rPr lang="en-US" altLang="ja-JP" dirty="0"/>
              <a:t>{d1ff1cult?})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別解</a:t>
            </a:r>
            <a:r>
              <a:rPr lang="en-US" altLang="ja-JP" dirty="0"/>
              <a:t>:</a:t>
            </a:r>
            <a:r>
              <a:rPr lang="en-US" altLang="ja-JP" dirty="0" err="1"/>
              <a:t>set_flag</a:t>
            </a:r>
            <a:r>
              <a:rPr lang="ja-JP" altLang="en-US" dirty="0"/>
              <a:t>関数の存在が</a:t>
            </a:r>
            <a:r>
              <a:rPr lang="en-US" altLang="ja-JP" dirty="0"/>
              <a:t>strings</a:t>
            </a:r>
            <a:r>
              <a:rPr lang="ja-JP" altLang="en-US" dirty="0"/>
              <a:t>でわかっているので、</a:t>
            </a:r>
            <a:r>
              <a:rPr lang="en-US" altLang="ja-JP" dirty="0" err="1"/>
              <a:t>set_flag</a:t>
            </a:r>
            <a:r>
              <a:rPr lang="ja-JP" altLang="en-US" dirty="0"/>
              <a:t>関数を解析する。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FCDDE-3F41-43D9-B637-9E00BA40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0" y="1330325"/>
            <a:ext cx="3779848" cy="496867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5B663C-B02E-4590-9F76-24B22A253C32}"/>
              </a:ext>
            </a:extLst>
          </p:cNvPr>
          <p:cNvSpPr txBox="1"/>
          <p:nvPr/>
        </p:nvSpPr>
        <p:spPr>
          <a:xfrm>
            <a:off x="8442664" y="960993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Ghidra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212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A7E9E-DF0D-46BF-900A-1A2C5662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Reversing3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11C7D-D0A4-42B2-A7EB-92876673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87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259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Write up(解法)</vt:lpstr>
      <vt:lpstr>Reversing1</vt:lpstr>
      <vt:lpstr>Reversing2</vt:lpstr>
      <vt:lpstr>Reversing2</vt:lpstr>
      <vt:lpstr>Reversing3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up(解法)</dc:title>
  <dc:creator>深谷　秀利</dc:creator>
  <cp:lastModifiedBy>深谷　秀利</cp:lastModifiedBy>
  <cp:revision>8</cp:revision>
  <dcterms:created xsi:type="dcterms:W3CDTF">2019-04-19T00:46:10Z</dcterms:created>
  <dcterms:modified xsi:type="dcterms:W3CDTF">2019-04-19T01:45:04Z</dcterms:modified>
</cp:coreProperties>
</file>