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3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98DD-80B4-6145-842E-EBA183687A23}" type="datetimeFigureOut">
              <a:rPr lang="en-US" smtClean="0"/>
              <a:t>2014. 3. 15.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0968-D4B3-2745-8589-BD2C6278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컨셉 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1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 상자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컨셉을 싱글탭하면 메모 상자의 상하좌우에 </a:t>
            </a:r>
            <a:r>
              <a:rPr lang="ko-KR" altLang="en-US" sz="1600" dirty="0" smtClean="0">
                <a:solidFill>
                  <a:srgbClr val="FF0000"/>
                </a:solidFill>
              </a:rPr>
              <a:t>*커넥션 포인트</a:t>
            </a:r>
            <a:r>
              <a:rPr lang="ko-KR" altLang="en-US" sz="1600" dirty="0" smtClean="0"/>
              <a:t>가 뜬다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가로 세로 </a:t>
            </a:r>
            <a:r>
              <a:rPr lang="ko-KR" altLang="ko-KR" sz="1600" dirty="0"/>
              <a:t>5</a:t>
            </a:r>
            <a:r>
              <a:rPr lang="ko-KR" altLang="en-US" sz="1600" dirty="0" smtClean="0"/>
              <a:t>픽셀의 원 모양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커넥션 포인트를 눌러 드래그 하면 해당 컨셉의 중심점과 연결된 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커넥션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나오고 드래그가 끝난 곳을 중심점으로 하는 새로운 컨셉이 생성된다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커넥션 포인트를 탭해도 탭한 그자리를 중심점으로 하는 새로운 컨셉이 생성된다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0000FF"/>
                </a:solidFill>
              </a:rPr>
              <a:t>커넥션을 이미 있는 다른 컨셉에 드래그 하면 이미 있는 다른 컨셉 중심점에 해당 커넥션이 연결된다</a:t>
            </a:r>
            <a:r>
              <a:rPr lang="en-US" altLang="ko-K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0000FF"/>
                </a:solidFill>
              </a:rPr>
              <a:t>하나의 컨셉이 여러개의 커넥션을 갖을 수 있다</a:t>
            </a:r>
            <a:r>
              <a:rPr lang="en-US" altLang="ko-KR" sz="1600" dirty="0" smtClean="0">
                <a:solidFill>
                  <a:srgbClr val="0000FF"/>
                </a:solidFill>
              </a:rPr>
              <a:t>.</a:t>
            </a:r>
            <a:br>
              <a:rPr lang="en-US" altLang="ko-KR" sz="1600" dirty="0" smtClean="0">
                <a:solidFill>
                  <a:srgbClr val="0000FF"/>
                </a:solidFill>
              </a:rPr>
            </a:br>
            <a:endParaRPr lang="en-US" altLang="ko-KR" sz="1600" dirty="0" smtClean="0"/>
          </a:p>
          <a:p>
            <a:r>
              <a:rPr lang="ko-KR" altLang="en-US" sz="1600" dirty="0" smtClean="0"/>
              <a:t>컨셉을 싱글 탭하면 해당 컨셉 전체를 지울 수 있는 버튼이 오른쪽 상단에 뜬다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그리고 컨셉을 지울 때는 유저에게 해당 컨셉을 지울 것인지 되묻지 않는다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메모 상자가 가지고 있는 포커스를 없애려면 다른 메모 상자나 메모 화면의 빈 공간을 누르면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pPr marL="0" indent="0">
              <a:buNone/>
            </a:pPr>
            <a:r>
              <a:rPr lang="ko-KR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 커넥션 </a:t>
            </a:r>
            <a:r>
              <a:rPr lang="en-US" altLang="ko-KR" sz="1600" dirty="0" smtClean="0">
                <a:solidFill>
                  <a:srgbClr val="FF0000"/>
                </a:solidFill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</a:rPr>
              <a:t> 컨셉과 컨셉을 연결하는 선 자세한 내용은 </a:t>
            </a: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smtClean="0">
                <a:solidFill>
                  <a:srgbClr val="FF0000"/>
                </a:solidFill>
              </a:rPr>
              <a:t>메모 화면의 그리프 </a:t>
            </a:r>
            <a:r>
              <a:rPr lang="en-US" altLang="ko-KR" sz="1600" dirty="0" smtClean="0">
                <a:solidFill>
                  <a:srgbClr val="FF0000"/>
                </a:solidFill>
              </a:rPr>
              <a:t>–</a:t>
            </a:r>
            <a:r>
              <a:rPr lang="ko-KR" altLang="en-US" sz="1600" dirty="0" smtClean="0">
                <a:solidFill>
                  <a:srgbClr val="FF0000"/>
                </a:solidFill>
              </a:rPr>
              <a:t> 커넥션 참조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r>
              <a:rPr lang="ko-KR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 커넥션 포인트 </a:t>
            </a:r>
            <a:r>
              <a:rPr lang="en-US" altLang="ko-KR" sz="1600" dirty="0" smtClean="0">
                <a:solidFill>
                  <a:srgbClr val="FF0000"/>
                </a:solidFill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</a:rPr>
              <a:t> 커넥션 그리기를 시작할 수 있는 포인트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rgbClr val="0000FF"/>
                </a:solidFill>
              </a:rPr>
              <a:t>* 파란색으로 되어 있는 부분은 실제로 구현 가능한지 우선 알아보고 이후 재 조정이 필요할 것 같다</a:t>
            </a:r>
            <a:r>
              <a:rPr lang="en-US" altLang="ko-KR" sz="1600" dirty="0" smtClean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1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88852" y="4088702"/>
            <a:ext cx="656319" cy="13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화면의 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메모상자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3958" y="3491003"/>
            <a:ext cx="2035175" cy="5067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26262" y="3385084"/>
            <a:ext cx="3417738" cy="1076325"/>
          </a:xfrm>
          <a:prstGeom prst="wedgeRectCallout">
            <a:avLst>
              <a:gd name="adj1" fmla="val -65396"/>
              <a:gd name="adj2" fmla="val -97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버튼 클릭시 변경할 수 있는 메모 상자 생상이 나오고 유저는 이중 하나를 고를 수 있다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ko-KR" sz="1600" dirty="0" smtClean="0"/>
              <a:t>(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가지 색</a:t>
            </a:r>
            <a:r>
              <a:rPr lang="ko-KR" altLang="en-US" sz="1600" dirty="0" smtClean="0"/>
              <a:t>상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sp>
        <p:nvSpPr>
          <p:cNvPr id="8" name="Rectangular Callout 7"/>
          <p:cNvSpPr/>
          <p:nvPr/>
        </p:nvSpPr>
        <p:spPr>
          <a:xfrm>
            <a:off x="0" y="4196541"/>
            <a:ext cx="3133908" cy="834538"/>
          </a:xfrm>
          <a:prstGeom prst="wedgeRectCallout">
            <a:avLst>
              <a:gd name="adj1" fmla="val 67450"/>
              <a:gd name="adj2" fmla="val -893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버튼을 누르면 메모 상자에 연결되는 커넥션 스타일이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5007" y="3650134"/>
            <a:ext cx="216126" cy="252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815007" y="4328976"/>
            <a:ext cx="264869" cy="26486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79649" y="3637700"/>
            <a:ext cx="264869" cy="264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9649" y="4196541"/>
            <a:ext cx="264869" cy="264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79649" y="4613810"/>
            <a:ext cx="264869" cy="264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9649" y="5031079"/>
            <a:ext cx="264869" cy="2648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46833" y="297353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커넥션 </a:t>
            </a:r>
            <a:endParaRPr lang="en-US" altLang="ko-KR" sz="1200" dirty="0" smtClean="0"/>
          </a:p>
          <a:p>
            <a:r>
              <a:rPr lang="ko-KR" altLang="en-US" sz="1200" dirty="0" smtClean="0"/>
              <a:t>스타</a:t>
            </a:r>
            <a:r>
              <a:rPr lang="ko-KR" altLang="en-US" sz="1200" dirty="0" smtClean="0"/>
              <a:t>일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358" y="2973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메모상자</a:t>
            </a:r>
            <a:endParaRPr lang="en-US" altLang="ko-KR" sz="1200" dirty="0" smtClean="0"/>
          </a:p>
          <a:p>
            <a:r>
              <a:rPr lang="ko-KR" altLang="en-US" sz="1200" dirty="0" smtClean="0"/>
              <a:t>색</a:t>
            </a:r>
            <a:r>
              <a:rPr lang="ko-KR" altLang="en-US" sz="1200" dirty="0" smtClean="0"/>
              <a:t>상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452921" y="1710133"/>
            <a:ext cx="6238874" cy="753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유저가 메모 상자를 컨셉을 싱글탭하여 메모 상자를 선택했을 경우 어플 메뉴바 내 그리프 관련 메뉴에 두가지 메뉴 버튼이 생성된다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5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화면의 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메모상자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49451" y="2423935"/>
            <a:ext cx="4860924" cy="15765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메모 </a:t>
            </a:r>
            <a:r>
              <a:rPr lang="ko-KR" altLang="en-US" dirty="0" smtClean="0"/>
              <a:t>상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ko-KR" altLang="ko-KR" dirty="0" smtClean="0"/>
              <a:t>(</a:t>
            </a:r>
            <a:r>
              <a:rPr lang="ko-KR" altLang="en-US" dirty="0" smtClean="0"/>
              <a:t>최대 가로 길이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 픽</a:t>
            </a:r>
            <a:r>
              <a:rPr lang="ko-KR" altLang="en-US" dirty="0" smtClean="0"/>
              <a:t>셀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75" y="2230954"/>
            <a:ext cx="406400" cy="406400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7567762" y="1417638"/>
            <a:ext cx="3417738" cy="1076325"/>
          </a:xfrm>
          <a:prstGeom prst="wedgeRectCallout">
            <a:avLst>
              <a:gd name="adj1" fmla="val -65396"/>
              <a:gd name="adj2" fmla="val 419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선택된 메모 상자의 오른쪽 상단에 해당 메모 상자를 지울 수 있는 표시가 뜬다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1235075" y="3017787"/>
            <a:ext cx="349250" cy="3492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71975" y="1834079"/>
            <a:ext cx="349250" cy="3492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71975" y="4351854"/>
            <a:ext cx="349250" cy="3492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248525" y="2995562"/>
            <a:ext cx="349250" cy="3492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7910662" y="2806650"/>
            <a:ext cx="1646088" cy="560388"/>
          </a:xfrm>
          <a:prstGeom prst="wedgeRectCallout">
            <a:avLst>
              <a:gd name="adj1" fmla="val -66360"/>
              <a:gd name="adj2" fmla="val 16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커넥션 포인트</a:t>
            </a:r>
            <a:endParaRPr lang="en-US" altLang="ko-KR" sz="16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775450" y="3166885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7029450" y="3720305"/>
            <a:ext cx="2527300" cy="835819"/>
          </a:xfrm>
          <a:prstGeom prst="wedgeRectCallout">
            <a:avLst>
              <a:gd name="adj1" fmla="val -49020"/>
              <a:gd name="adj2" fmla="val -1025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메모 상자와 커넥션 포이트간 상하 좌</a:t>
            </a:r>
            <a:r>
              <a:rPr lang="ko-KR" altLang="en-US" sz="1600" dirty="0" smtClean="0"/>
              <a:t>우</a:t>
            </a:r>
            <a:r>
              <a:rPr lang="ko-KR" altLang="en-US" sz="1600" dirty="0" smtClean="0"/>
              <a:t> 간격 </a:t>
            </a:r>
            <a:r>
              <a:rPr lang="ko-KR" altLang="ko-KR" sz="1600" dirty="0" smtClean="0"/>
              <a:t>: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5</a:t>
            </a:r>
            <a:r>
              <a:rPr lang="ko-KR" altLang="en-US" sz="1600" dirty="0" smtClean="0"/>
              <a:t>픽</a:t>
            </a:r>
            <a:r>
              <a:rPr lang="ko-KR" altLang="en-US" sz="1600" dirty="0" smtClean="0"/>
              <a:t>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4748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메모내용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컨셉의 내용을 텍스트로 적어 놓은 것으로 유저가 편집할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텍스트 색은 검정색</a:t>
            </a:r>
            <a:r>
              <a:rPr lang="en-US" altLang="ko-KR" sz="1600" dirty="0" smtClean="0"/>
              <a:t>(#000000)</a:t>
            </a:r>
            <a:r>
              <a:rPr lang="ko-KR" altLang="en-US" sz="1600" dirty="0" smtClean="0"/>
              <a:t>이며 </a:t>
            </a:r>
            <a:r>
              <a:rPr lang="ko-KR" altLang="en-US" sz="1600" dirty="0" smtClean="0">
                <a:solidFill>
                  <a:srgbClr val="FF0000"/>
                </a:solidFill>
              </a:rPr>
              <a:t>* 유저가 컨트롤 하지 못한다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유저가 자신이 원하는 컨셉에 더블 탭을 해야 해당 컨셉의 메모 내용을 편집할 수 있게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유저가 컨셉을 더블 탭하면 어플 메뉴 바에 메모 내용 속성 관련 버튼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 내용 텍스트 크기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메모 내용 텍스트 스타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</a:t>
            </a:r>
            <a:r>
              <a:rPr lang="ko-KR" altLang="en-US" sz="1600" dirty="0" smtClean="0"/>
              <a:t> 생성된다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메모 내용의 기본 크기는 </a:t>
            </a:r>
            <a:r>
              <a:rPr lang="en-US" altLang="ko-KR" sz="1600" dirty="0" smtClean="0"/>
              <a:t>10,</a:t>
            </a:r>
            <a:r>
              <a:rPr lang="ko-KR" altLang="en-US" sz="1600" dirty="0" smtClean="0"/>
              <a:t> 기본 스타일은 </a:t>
            </a:r>
            <a:r>
              <a:rPr lang="en-US" altLang="ko-KR" sz="1600" dirty="0" smtClean="0"/>
              <a:t>bold, italic </a:t>
            </a:r>
            <a:r>
              <a:rPr lang="ko-KR" altLang="en-US" sz="1600" dirty="0" smtClean="0"/>
              <a:t>비활성화 상태이며 이후 유저가 맨 마지막에 사용한 메모 내용 크기 및 스타일에 따라 기본 크기 및 스타일이 바뀐다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막 생성한 컨셉의 메모 내용은 없다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또한 메모 내용에 대한 제한 글자 수는 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/>
              <a:t>메모 내용 편집모드에서 나오려면 </a:t>
            </a:r>
            <a:r>
              <a:rPr lang="ko-KR" altLang="en-US" sz="1600" dirty="0" smtClean="0"/>
              <a:t>메모 내용 바깥 부분을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탭하면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메모 내용 편집 모드 사용시 해당 메모내용의 모든 텍스트를 한꺼번에 지울 수 있도록 메모 내용 오른쪽 상단에 모두 지우기 버튼이 생성된다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이후 개발에서 유저가 메모 내용 색을 컨트롤 할 수 있게 수정할 수 있다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5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메모내용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더블 탭을 통해 메모 내용 편집 모드가 되면 해당 메모 화면 중앙 에 해당 컨셉이 위치하도록 메모 화면 스크롤이 움직이며 스마트폰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스마트 패드에서는 자동으로 가상 패드가 뜬다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텍스트 스타일 변경시 해당 컨셉내 모든 메모 내용이 전부 적용된다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선택한 텍스트 부분만 따로 적</a:t>
            </a:r>
            <a:r>
              <a:rPr lang="ko-KR" altLang="en-US" sz="1600" dirty="0" smtClean="0"/>
              <a:t>용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227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화면의 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메모내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1750" y="3491003"/>
            <a:ext cx="2867383" cy="5067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26262" y="3385084"/>
            <a:ext cx="3417738" cy="1076325"/>
          </a:xfrm>
          <a:prstGeom prst="wedgeRectCallout">
            <a:avLst>
              <a:gd name="adj1" fmla="val -65396"/>
              <a:gd name="adj2" fmla="val -97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메모 내용의 텍스트 사이즈를 정할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버튼에 현재 사이즈 표</a:t>
            </a:r>
            <a:r>
              <a:rPr lang="ko-KR" altLang="en-US" sz="1600" dirty="0" smtClean="0"/>
              <a:t>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algn="ctr"/>
            <a:r>
              <a:rPr lang="ko-KR" altLang="ko-KR" sz="1600" dirty="0" smtClean="0"/>
              <a:t>(</a:t>
            </a:r>
            <a:r>
              <a:rPr lang="en-US" altLang="ko-KR" sz="1600" dirty="0" smtClean="0"/>
              <a:t>5,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15</a:t>
            </a:r>
            <a:r>
              <a:rPr lang="ko-KR" altLang="en-US" sz="1600" dirty="0" smtClean="0"/>
              <a:t> 중 택 </a:t>
            </a:r>
            <a:r>
              <a:rPr lang="en-US" altLang="ko-KR" sz="1600" dirty="0" smtClean="0"/>
              <a:t>1)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-1825626" y="3115490"/>
            <a:ext cx="3936873" cy="1015095"/>
          </a:xfrm>
          <a:prstGeom prst="wedgeRectCallout">
            <a:avLst>
              <a:gd name="adj1" fmla="val 63014"/>
              <a:gd name="adj2" fmla="val 118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메모 내용의 텍스트 스타일 관련 버튼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체크 박스 형태로 되어 있어 체크되었을 경우 해당 스타일의 텍스트를 사용할 수 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72264" y="3115490"/>
            <a:ext cx="534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Italic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3099200"/>
            <a:ext cx="495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size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452921" y="1710133"/>
            <a:ext cx="6238874" cy="753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유저가 메모 상자를 컨셉을 </a:t>
            </a:r>
            <a:r>
              <a:rPr lang="ko-KR" altLang="en-US" sz="1400" dirty="0" smtClean="0"/>
              <a:t>더블</a:t>
            </a:r>
            <a:r>
              <a:rPr lang="ko-KR" altLang="en-US" sz="1400" dirty="0" smtClean="0"/>
              <a:t>탭하여 </a:t>
            </a:r>
            <a:r>
              <a:rPr lang="ko-KR" altLang="en-US" sz="1400" dirty="0" smtClean="0"/>
              <a:t>메모 내용 편집모드에 들어갔으</a:t>
            </a:r>
            <a:r>
              <a:rPr lang="ko-KR" altLang="en-US" sz="1400" dirty="0" smtClean="0"/>
              <a:t>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어플 메뉴바 내 그리프 관련 메뉴에 </a:t>
            </a:r>
            <a:r>
              <a:rPr lang="ko-KR" altLang="en-US" sz="1400" dirty="0" smtClean="0"/>
              <a:t>세</a:t>
            </a:r>
            <a:r>
              <a:rPr lang="ko-KR" altLang="en-US" sz="1400" dirty="0" smtClean="0"/>
              <a:t>가지 </a:t>
            </a:r>
            <a:r>
              <a:rPr lang="ko-KR" altLang="en-US" sz="1400" dirty="0"/>
              <a:t>메뉴 버튼이 생성된다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83" y="3551328"/>
            <a:ext cx="406400" cy="40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41" y="3551328"/>
            <a:ext cx="406400" cy="40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2" name="TextBox 21"/>
          <p:cNvSpPr txBox="1"/>
          <p:nvPr/>
        </p:nvSpPr>
        <p:spPr>
          <a:xfrm>
            <a:off x="3276715" y="3125065"/>
            <a:ext cx="512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Bold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58" y="4148228"/>
            <a:ext cx="406400" cy="406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16" y="4148228"/>
            <a:ext cx="406400" cy="406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5" name="TextBox 24"/>
          <p:cNvSpPr txBox="1"/>
          <p:nvPr/>
        </p:nvSpPr>
        <p:spPr>
          <a:xfrm>
            <a:off x="1764969" y="4613810"/>
            <a:ext cx="25413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체크될 경우 해당 버튼에 눌렸다는 표시를 해준다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51328"/>
            <a:ext cx="4064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6" name="Rectangle 25"/>
          <p:cNvSpPr/>
          <p:nvPr/>
        </p:nvSpPr>
        <p:spPr>
          <a:xfrm>
            <a:off x="4798806" y="3816450"/>
            <a:ext cx="359187" cy="1873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24489" y="5442665"/>
            <a:ext cx="2541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텍스트 사이즈 버튼을 누르면 콤보 박스가 떠서 그</a:t>
            </a:r>
            <a:r>
              <a:rPr lang="ko-KR" altLang="en-US" sz="1600" dirty="0" smtClean="0"/>
              <a:t>중</a:t>
            </a:r>
            <a:r>
              <a:rPr lang="ko-KR" altLang="en-US" sz="1600" dirty="0" smtClean="0"/>
              <a:t> 유저가 원하는 텍스트 크기를 정할 수 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619625" y="4148228"/>
            <a:ext cx="399692" cy="114449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ko-KR" sz="1200" dirty="0" smtClean="0"/>
              <a:t>5</a:t>
            </a:r>
            <a:endParaRPr lang="en-US" altLang="ko-KR" sz="1200" dirty="0" smtClean="0"/>
          </a:p>
          <a:p>
            <a:pPr algn="ctr"/>
            <a:r>
              <a:rPr lang="ko-KR" altLang="ko-KR" sz="1200" dirty="0" smtClean="0"/>
              <a:t>8</a:t>
            </a:r>
            <a:endParaRPr lang="en-US" altLang="ko-KR" sz="1200" dirty="0" smtClean="0"/>
          </a:p>
          <a:p>
            <a:pPr algn="ctr"/>
            <a:r>
              <a:rPr lang="ko-KR" altLang="ko-KR" sz="1200" dirty="0" smtClean="0"/>
              <a:t>1</a:t>
            </a:r>
            <a:r>
              <a:rPr lang="en-US" altLang="ko-KR" sz="1200" dirty="0" smtClean="0"/>
              <a:t>0</a:t>
            </a:r>
          </a:p>
          <a:p>
            <a:pPr algn="ctr"/>
            <a:r>
              <a:rPr lang="ko-KR" altLang="ko-KR" sz="1200" dirty="0" smtClean="0"/>
              <a:t>1</a:t>
            </a:r>
            <a:r>
              <a:rPr lang="en-US" altLang="ko-KR" sz="1200" dirty="0" smtClean="0"/>
              <a:t>2</a:t>
            </a:r>
          </a:p>
          <a:p>
            <a:pPr algn="ctr"/>
            <a:r>
              <a:rPr lang="ko-KR" altLang="ko-KR" sz="1200" dirty="0" smtClean="0"/>
              <a:t>1</a:t>
            </a:r>
            <a:r>
              <a:rPr lang="en-US" altLang="ko-KR" sz="1200" dirty="0" smtClean="0"/>
              <a:t>5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7185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화면의 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메모내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7567762" y="1417638"/>
            <a:ext cx="3417738" cy="1076325"/>
          </a:xfrm>
          <a:prstGeom prst="wedgeRectCallout">
            <a:avLst>
              <a:gd name="adj1" fmla="val -65396"/>
              <a:gd name="adj2" fmla="val 419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원래 메모 상자의 컨셉 지우기 버튼은 편집모드에서는 비활성화 되어 사용할 수 없다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949451" y="2423935"/>
            <a:ext cx="4860924" cy="39941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ko-KR" altLang="en-US" dirty="0" smtClean="0"/>
              <a:t>메모 </a:t>
            </a:r>
            <a:r>
              <a:rPr lang="ko-KR" altLang="en-US" dirty="0" smtClean="0"/>
              <a:t>상</a:t>
            </a:r>
            <a:r>
              <a:rPr lang="ko-KR" altLang="en-US" dirty="0" smtClean="0"/>
              <a:t>자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03476" y="2995562"/>
            <a:ext cx="3930649" cy="3152775"/>
          </a:xfrm>
          <a:prstGeom prst="rect">
            <a:avLst/>
          </a:prstGeom>
          <a:ln w="76200" cmpd="sng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메모 </a:t>
            </a:r>
            <a:r>
              <a:rPr lang="ko-KR" altLang="en-US" dirty="0" smtClean="0"/>
              <a:t>내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pPr algn="ctr"/>
            <a:r>
              <a:rPr lang="ko-KR" altLang="ko-KR" dirty="0" smtClean="0"/>
              <a:t>(</a:t>
            </a:r>
            <a:r>
              <a:rPr lang="ko-KR" altLang="en-US" dirty="0" smtClean="0"/>
              <a:t>좌우 상하 중앙 정렬만 가</a:t>
            </a:r>
            <a:r>
              <a:rPr lang="ko-KR" altLang="en-US" dirty="0" smtClean="0"/>
              <a:t>능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5" y="2792362"/>
            <a:ext cx="4064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175" y="2220735"/>
            <a:ext cx="406400" cy="406400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7435131" y="2660599"/>
            <a:ext cx="3417738" cy="1076325"/>
          </a:xfrm>
          <a:prstGeom prst="wedgeRectCallout">
            <a:avLst>
              <a:gd name="adj1" fmla="val -77008"/>
              <a:gd name="adj2" fmla="val -141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메모 내용 모두 지우기 버튼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누를 경우 정말 지울거냐고 되묻지 않는다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121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커넥션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각 컨셉간 연관 관계가 있을 때 이어주는 선과 연관 관계를 설명하는 텍스트로 이루어진 그리</a:t>
            </a:r>
            <a:r>
              <a:rPr lang="ko-KR" altLang="en-US" sz="1600" dirty="0" smtClean="0"/>
              <a:t>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생성된 컨셉의 커넥션 포인트를 드래그해 커넥션을 만들 수 있고 이미 존재하는 커넥션을 싱글탭을 통해 선택할 수 있으며 더블 탭을 통해 커넥션 설명 텍스트를 편집할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유저는 커넥션 속성 중 다음 속성들을 컨트롤 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 smtClean="0"/>
              <a:t> 커넥션의 선 굵기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 </a:t>
            </a:r>
            <a:r>
              <a:rPr lang="en-US" altLang="ko-KR" sz="1600" dirty="0" err="1" smtClean="0"/>
              <a:t>pt</a:t>
            </a:r>
            <a:r>
              <a:rPr lang="en-US" altLang="ko-KR" sz="1600" dirty="0" smtClean="0"/>
              <a:t>, 4pt, 6pt </a:t>
            </a:r>
            <a:r>
              <a:rPr lang="ko-KR" altLang="en-US" sz="1600" dirty="0" smtClean="0"/>
              <a:t>중 택 </a:t>
            </a:r>
            <a:r>
              <a:rPr lang="en-US" altLang="ko-KR" sz="1600" dirty="0" smtClean="0"/>
              <a:t>1)</a:t>
            </a:r>
            <a:br>
              <a:rPr lang="en-US" altLang="ko-KR" sz="1600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 smtClean="0"/>
              <a:t> 커넥션의 선 색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빨강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회색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초록</a:t>
            </a:r>
            <a:r>
              <a:rPr lang="en-US" altLang="ko-KR" sz="1600" dirty="0"/>
              <a:t>,</a:t>
            </a:r>
            <a:r>
              <a:rPr lang="ko-KR" altLang="en-US" sz="1600" dirty="0"/>
              <a:t> 파랑</a:t>
            </a:r>
            <a:r>
              <a:rPr lang="en-US" altLang="ko-KR" sz="1600" dirty="0"/>
              <a:t>,</a:t>
            </a:r>
            <a:r>
              <a:rPr lang="ko-KR" altLang="en-US" sz="1600" dirty="0"/>
              <a:t> 보라색 중 택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 smtClean="0"/>
              <a:t> 커넥션 스타일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이부분은 컨셉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메모상자에서 컨트롤 가능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 smtClean="0"/>
              <a:t> 커넥션 설명 텍스트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커넥션 시작점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커넥션 끝점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커넥션 중간 위</a:t>
            </a:r>
            <a:r>
              <a:rPr lang="ko-KR" altLang="en-US" sz="1600" dirty="0" smtClean="0"/>
              <a:t>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커넥션 스타일은 컨셉의 메모상자에서 메뉴바를 통해 정할 수 있고 꺽인 직선을 사용할 때는 오직 </a:t>
            </a:r>
            <a:r>
              <a:rPr lang="ko-KR" altLang="en-US" sz="1600" dirty="0" smtClean="0"/>
              <a:t>아래와 같은 모양만 쓸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990600" y="5919786"/>
            <a:ext cx="593725" cy="3016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6200000" flipH="1">
            <a:off x="1439862" y="5924547"/>
            <a:ext cx="593727" cy="2921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1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커넥션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커넥션의 선 굵기와 색은 커넥션을 선택했을 때 어플 메뉴 바에서 변경할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커넥션 설명 텍스트 위치는 커넥션을 선택하고 각 위치를 직접 유저가 눌러 선택할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커넥션 설명 텍스트 크기는 </a:t>
            </a:r>
            <a:r>
              <a:rPr lang="en-US" altLang="ko-KR" sz="1600" dirty="0" smtClean="0"/>
              <a:t>10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이며 글자 제한은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 글자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한글 기준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이고 텍스트 색은 검정색</a:t>
            </a:r>
            <a:r>
              <a:rPr lang="en-US" altLang="ko-KR" sz="1600" dirty="0" smtClean="0"/>
              <a:t>(#000000)</a:t>
            </a:r>
            <a:r>
              <a:rPr lang="ko-KR" altLang="en-US" sz="1600" dirty="0" smtClean="0"/>
              <a:t> 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또한 설명 택스트의 속성은 유저가 컨트롤 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커넥션과 컨셉이 겹칠 경우 무조건 컨셉이 위로 올라온다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커넥션을 더블 클릭시 메모 화면에 유저가 선택한 커넥션이 중앙에 오도록 메모 화면을 자동으로 맞춰준다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최초 커넥션 생성시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선 굵기 </a:t>
            </a:r>
            <a:r>
              <a:rPr lang="ko-KR" altLang="ko-KR" sz="1600" dirty="0" smtClean="0"/>
              <a:t>2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일반 직선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회색 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 커넥션 중간 위치에 설명 텍스트 위치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로 설정된 커넥션이 생성되고 이후 커넥션 생성시 유저가 가장 최근 사용했던 커넥션 설정으로 커넥션이 생성된다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rgbClr val="0000FF"/>
              </a:solidFill>
            </a:endParaRPr>
          </a:p>
          <a:p>
            <a:r>
              <a:rPr lang="ko-KR" altLang="en-US" sz="1600" dirty="0" smtClean="0">
                <a:solidFill>
                  <a:srgbClr val="0000FF"/>
                </a:solidFill>
              </a:rPr>
              <a:t>이미 있는 컨셉끼리 커넥션을 연결하는 것이 가능한지</a:t>
            </a:r>
            <a:r>
              <a:rPr lang="en-US" altLang="ko-KR" sz="1600" dirty="0" smtClean="0">
                <a:solidFill>
                  <a:srgbClr val="0000FF"/>
                </a:solidFill>
              </a:rPr>
              <a:t>,</a:t>
            </a:r>
            <a:r>
              <a:rPr lang="ko-KR" altLang="en-US" sz="1600" dirty="0" smtClean="0">
                <a:solidFill>
                  <a:srgbClr val="0000FF"/>
                </a:solidFill>
              </a:rPr>
              <a:t> 하나의 컨셉이 여러개의 커넥션을 갖는 것이 가능한지 아직 확인이 안되어 있으므로 이부분은 일단 보류</a:t>
            </a:r>
            <a:endParaRPr lang="en-US" altLang="ko-KR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7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커넥션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</a:rPr>
              <a:t>커넥션 설명 텍스트는 무조건 한줄이다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줄바꿈 없음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r>
              <a:rPr lang="ko-KR" altLang="ko-KR" sz="1600" dirty="0" smtClean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또한 무조건 중앙 정령이며 가로 쓰기만 할 수 있다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endParaRPr lang="en-US" altLang="ko-KR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8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모습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325" y="1842770"/>
            <a:ext cx="4860925" cy="43484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4325" y="1842770"/>
            <a:ext cx="4860925" cy="3543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어플 메뉴 바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4326" y="2197100"/>
            <a:ext cx="4860924" cy="39941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메모 화면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530975" y="1695577"/>
            <a:ext cx="2311400" cy="612648"/>
          </a:xfrm>
          <a:prstGeom prst="wedgeRectCallout">
            <a:avLst>
              <a:gd name="adj1" fmla="val -78125"/>
              <a:gd name="adj2" fmla="val 158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어플의 메뉴가 모여있다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683375" y="3498977"/>
            <a:ext cx="2311400" cy="612648"/>
          </a:xfrm>
          <a:prstGeom prst="wedgeRectCallout">
            <a:avLst>
              <a:gd name="adj1" fmla="val -78125"/>
              <a:gd name="adj2" fmla="val 158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실제 메모 내용이 적혀 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4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화면의 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커넥</a:t>
            </a:r>
            <a:r>
              <a:rPr lang="ko-KR" altLang="en-US" dirty="0" smtClean="0"/>
              <a:t>션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1750" y="3491003"/>
            <a:ext cx="2867383" cy="5067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26262" y="3385084"/>
            <a:ext cx="3417738" cy="1076325"/>
          </a:xfrm>
          <a:prstGeom prst="wedgeRectCallout">
            <a:avLst>
              <a:gd name="adj1" fmla="val -65396"/>
              <a:gd name="adj2" fmla="val -97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콤보 버튼을 퉁해 선 색상 설정 가</a:t>
            </a:r>
            <a:r>
              <a:rPr lang="ko-KR" altLang="en-US" sz="1600" dirty="0" smtClean="0"/>
              <a:t>능</a:t>
            </a:r>
            <a:endParaRPr lang="en-US" altLang="ko-KR" sz="1600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-1825626" y="3115490"/>
            <a:ext cx="3936873" cy="1015095"/>
          </a:xfrm>
          <a:prstGeom prst="wedgeRectCallout">
            <a:avLst>
              <a:gd name="adj1" fmla="val 63014"/>
              <a:gd name="adj2" fmla="val 118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콤보 버튼을 통해 선 굵기를 유저가 선택할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현재 굵기 표</a:t>
            </a:r>
            <a:r>
              <a:rPr lang="ko-KR" altLang="en-US" sz="1600" dirty="0" smtClean="0"/>
              <a:t>기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2889" y="3115490"/>
            <a:ext cx="70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 굵</a:t>
            </a:r>
            <a:r>
              <a:rPr lang="ko-KR" altLang="en-US" sz="1200" dirty="0" smtClean="0"/>
              <a:t>기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3099200"/>
            <a:ext cx="70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 색상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452921" y="1710133"/>
            <a:ext cx="6238874" cy="753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유저가 메모 상자를 컨셉을 </a:t>
            </a:r>
            <a:r>
              <a:rPr lang="ko-KR" altLang="en-US" sz="1400" dirty="0" smtClean="0"/>
              <a:t>더블</a:t>
            </a:r>
            <a:r>
              <a:rPr lang="ko-KR" altLang="en-US" sz="1400" dirty="0" smtClean="0"/>
              <a:t>탭하여 </a:t>
            </a:r>
            <a:r>
              <a:rPr lang="ko-KR" altLang="en-US" sz="1400" dirty="0" smtClean="0"/>
              <a:t>메모 내용 편집모드에 들어갔으</a:t>
            </a:r>
            <a:r>
              <a:rPr lang="ko-KR" altLang="en-US" sz="1400" dirty="0" smtClean="0"/>
              <a:t>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어플 메뉴바 내 그리프 관련 메뉴에 </a:t>
            </a:r>
            <a:r>
              <a:rPr lang="ko-KR" altLang="en-US" sz="1400" dirty="0" smtClean="0"/>
              <a:t>세</a:t>
            </a:r>
            <a:r>
              <a:rPr lang="ko-KR" altLang="en-US" sz="1400" dirty="0" smtClean="0"/>
              <a:t>가지 </a:t>
            </a:r>
            <a:r>
              <a:rPr lang="ko-KR" altLang="en-US" sz="1400" dirty="0"/>
              <a:t>메뉴 버튼이 생성된다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24489" y="5442665"/>
            <a:ext cx="254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콤보 박스가 떠서 그 </a:t>
            </a:r>
            <a:r>
              <a:rPr lang="ko-KR" altLang="en-US" sz="1600" dirty="0" smtClean="0"/>
              <a:t>중</a:t>
            </a:r>
            <a:r>
              <a:rPr lang="ko-KR" altLang="en-US" sz="1600" dirty="0" smtClean="0"/>
              <a:t> 유저가 원하는 색상</a:t>
            </a:r>
            <a:r>
              <a:rPr lang="ko-KR" altLang="en-US" sz="1600" dirty="0" smtClean="0"/>
              <a:t>을</a:t>
            </a:r>
            <a:r>
              <a:rPr lang="ko-KR" altLang="en-US" sz="1600" dirty="0" smtClean="0"/>
              <a:t> 정할 수 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46426" y="3628022"/>
            <a:ext cx="2161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23009" y="3757803"/>
            <a:ext cx="359187" cy="1873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88852" y="4088702"/>
            <a:ext cx="656319" cy="13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79649" y="3637700"/>
            <a:ext cx="264869" cy="264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79649" y="4196541"/>
            <a:ext cx="264869" cy="264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79649" y="4613810"/>
            <a:ext cx="264869" cy="264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79649" y="5031079"/>
            <a:ext cx="264869" cy="2648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16679" y="5442665"/>
            <a:ext cx="2541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선 굵기 버튼을 누르면 콤보 박스가 떠서 그 </a:t>
            </a:r>
            <a:r>
              <a:rPr lang="ko-KR" altLang="en-US" sz="1600" dirty="0" smtClean="0"/>
              <a:t>중</a:t>
            </a:r>
            <a:r>
              <a:rPr lang="ko-KR" altLang="en-US" sz="1600" dirty="0" smtClean="0"/>
              <a:t> 유저가 원하는 </a:t>
            </a:r>
            <a:r>
              <a:rPr lang="ko-KR" altLang="en-US" sz="1600" dirty="0" smtClean="0"/>
              <a:t>굵</a:t>
            </a:r>
            <a:r>
              <a:rPr lang="ko-KR" altLang="en-US" sz="1600" dirty="0" smtClean="0"/>
              <a:t>기를 정할 수 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782504" y="4195245"/>
            <a:ext cx="399692" cy="114449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200" dirty="0" smtClean="0"/>
              <a:t>2</a:t>
            </a:r>
          </a:p>
          <a:p>
            <a:pPr algn="ctr"/>
            <a:r>
              <a:rPr lang="ko-KR" altLang="ko-KR" sz="1200" dirty="0" smtClean="0"/>
              <a:t>4</a:t>
            </a:r>
            <a:endParaRPr lang="en-US" altLang="ko-KR" sz="1200" dirty="0" smtClean="0"/>
          </a:p>
          <a:p>
            <a:pPr algn="ctr"/>
            <a:r>
              <a:rPr lang="ko-KR" altLang="ko-KR" sz="1200" dirty="0"/>
              <a:t>6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1003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메모 화면의 그리프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커넥션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3"/>
            <a:endCxn id="8" idx="1"/>
          </p:cNvCxnSpPr>
          <p:nvPr/>
        </p:nvCxnSpPr>
        <p:spPr>
          <a:xfrm>
            <a:off x="2736850" y="2212975"/>
            <a:ext cx="3508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22450" y="17557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5225" y="17557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7325" y="32416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1725" y="5664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0" idx="2"/>
            <a:endCxn id="11" idx="0"/>
          </p:cNvCxnSpPr>
          <p:nvPr/>
        </p:nvCxnSpPr>
        <p:spPr>
          <a:xfrm rot="16200000" flipH="1">
            <a:off x="4157663" y="4452937"/>
            <a:ext cx="1508125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33429" y="2100840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54771" y="2111952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5963" y="2111952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9237" y="3217533"/>
            <a:ext cx="3146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커넥션에 양 끝점과 중간 점에 포인트가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커넥션에 싱글 탭을 하면 이 포인트가 보이는데 각 포인트를 누르면 커넥션 설명 텍스트가 해당 지점으로 이동한다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5269172" y="5433361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11971" y="4815455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54771" y="4257097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5972038" y="2885307"/>
            <a:ext cx="2093649" cy="1270767"/>
          </a:xfrm>
          <a:prstGeom prst="wedgeRectCallout">
            <a:avLst>
              <a:gd name="adj1" fmla="val -42892"/>
              <a:gd name="adj2" fmla="val -945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 포인트를 누르면 누른 장소로 커넥션 설명 텍스트가 이동한다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50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메모 화면의 그리프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커넥션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3"/>
            <a:endCxn id="8" idx="1"/>
          </p:cNvCxnSpPr>
          <p:nvPr/>
        </p:nvCxnSpPr>
        <p:spPr>
          <a:xfrm>
            <a:off x="2736850" y="2212975"/>
            <a:ext cx="3508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22450" y="17557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5225" y="17557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7325" y="32416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1725" y="5664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0" idx="2"/>
            <a:endCxn id="11" idx="0"/>
          </p:cNvCxnSpPr>
          <p:nvPr/>
        </p:nvCxnSpPr>
        <p:spPr>
          <a:xfrm rot="16200000" flipH="1">
            <a:off x="4157663" y="4452937"/>
            <a:ext cx="1508125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33429" y="2100840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54771" y="2111952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5963" y="2111952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9237" y="3217533"/>
            <a:ext cx="31464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설명 텍스트의 위치를 바꿀 때 각 포인트가 중앙 포인트보다 오른쪽에 있는지 왼쪽에 있는지 판단하여 </a:t>
            </a:r>
            <a:endParaRPr lang="en-US" altLang="ko-KR" sz="1400" dirty="0" smtClean="0"/>
          </a:p>
          <a:p>
            <a:r>
              <a:rPr lang="ko-KR" altLang="en-US" sz="1400" dirty="0" smtClean="0"/>
              <a:t>오른쪽에 있으면 설명 텍스트의 최 우측 을 오른쪽 포인트에 맞추고</a:t>
            </a:r>
            <a:endParaRPr lang="en-US" altLang="ko-KR" sz="1400" dirty="0" smtClean="0"/>
          </a:p>
          <a:p>
            <a:r>
              <a:rPr lang="ko-KR" altLang="en-US" sz="1400" dirty="0" smtClean="0"/>
              <a:t>왼쪽에 있으면 설명 텍스트의 최 좌측을 왼쪽 포인트에 맞춘다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 중앙 포인트에 설명 텍스트를 옮길 경우 설명 텍스트의 중심점을 중앙 포인트 위치에 맞춘다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 컨셉간 위치가 변경되었을 경우 이를 다시 계산하여 설명 텍스트의 위치를 다시 잡도록 한다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5269172" y="5433361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11971" y="4815455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54771" y="4257097"/>
            <a:ext cx="199508" cy="202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5297" y="2465177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754438" y="1550777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833429" y="2313997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668839" y="4254144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784860" y="5225410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178816" y="4665970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368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메모 화면의 그리프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커넥션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3"/>
            <a:endCxn id="8" idx="1"/>
          </p:cNvCxnSpPr>
          <p:nvPr/>
        </p:nvCxnSpPr>
        <p:spPr>
          <a:xfrm>
            <a:off x="1163637" y="2212975"/>
            <a:ext cx="7065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9237" y="17557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0" y="175577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0371" y="260092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43850" y="563540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Elbow Connector 13"/>
          <p:cNvCxnSpPr>
            <a:stCxn id="10" idx="2"/>
            <a:endCxn id="11" idx="0"/>
          </p:cNvCxnSpPr>
          <p:nvPr/>
        </p:nvCxnSpPr>
        <p:spPr>
          <a:xfrm rot="16200000" flipH="1">
            <a:off x="5089271" y="2323627"/>
            <a:ext cx="2120078" cy="45034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237" y="3217533"/>
            <a:ext cx="314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설명 텍스트의 위치</a:t>
            </a:r>
            <a:r>
              <a:rPr lang="ko-KR" altLang="en-US" sz="1400" dirty="0" smtClean="0"/>
              <a:t>는</a:t>
            </a:r>
            <a:r>
              <a:rPr lang="ko-KR" altLang="en-US" sz="1400" dirty="0" smtClean="0"/>
              <a:t> 커넥션 선과 겹친다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50051" y="1970719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035425" y="2000671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293554" y="2035553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654684" y="3708647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7243763" y="5020412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445383" y="4272849"/>
            <a:ext cx="1400174" cy="40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설명 텍스</a:t>
            </a:r>
            <a:r>
              <a:rPr lang="ko-KR" altLang="en-US" sz="1200" dirty="0" smtClean="0"/>
              <a:t>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9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 메뉴 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어플 메뉴 바에는 다음과 같은 메뉴들이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현재 윈도우의 모든 메모 지우기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현재 윈도우의 내용 저장하기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불러오기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undo,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단계까지 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줌인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줌아웃 기능</a:t>
            </a:r>
            <a:r>
              <a:rPr lang="en-US" altLang="ko-KR" dirty="0" smtClean="0"/>
              <a:t>(50%,</a:t>
            </a:r>
            <a:r>
              <a:rPr lang="ko-KR" altLang="en-US" dirty="0" smtClean="0"/>
              <a:t> </a:t>
            </a:r>
            <a:r>
              <a:rPr lang="en-US" altLang="ko-KR" dirty="0" smtClean="0"/>
              <a:t>80%,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100%,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150%,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en-US" altLang="ko-KR" dirty="0" smtClean="0"/>
              <a:t>%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자신이 적은 내용 전체보</a:t>
            </a:r>
            <a:r>
              <a:rPr lang="ko-KR" altLang="en-US" dirty="0" smtClean="0"/>
              <a:t>기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현재 유저가 선택한 </a:t>
            </a:r>
            <a:r>
              <a:rPr lang="ko-KR" altLang="en-US" u="sng" dirty="0" smtClean="0">
                <a:solidFill>
                  <a:srgbClr val="FF0000"/>
                </a:solidFill>
              </a:rPr>
              <a:t>*그리프</a:t>
            </a:r>
            <a:r>
              <a:rPr lang="ko-KR" altLang="en-US" dirty="0" smtClean="0"/>
              <a:t>에 관련된 메뉴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 그리프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메모 화면에 표시되는 모든 텍스트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 박스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메모간 연결선 등 모든 내용을 총칭을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그리프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98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 메뉴 바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825" y="2890520"/>
            <a:ext cx="8607425" cy="66548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6400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66825" y="294640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" y="370840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266825" y="3708400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762" y="2521188"/>
            <a:ext cx="67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6199" y="2521188"/>
            <a:ext cx="6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125" y="4318000"/>
            <a:ext cx="2541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Undo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redo, save</a:t>
            </a:r>
            <a:r>
              <a:rPr lang="ko-KR" altLang="en-US" sz="1600" dirty="0" smtClean="0"/>
              <a:t>를 할 것이 없으면 회색으로 비활성화된다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Redo, undo</a:t>
            </a:r>
            <a:r>
              <a:rPr lang="ko-KR" altLang="en-US" sz="1600" dirty="0" smtClean="0"/>
              <a:t>는 세이브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로드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줌 관련 명령외에 모든 명령을 되돌릴 수 있다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5" y="2946400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575" y="2946400"/>
            <a:ext cx="6096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47875" y="2527776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9562" y="2527776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9625" y="37084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650" y="2897108"/>
            <a:ext cx="6096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54852" y="2373888"/>
            <a:ext cx="118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모든 메모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지우기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657600" y="23000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</a:t>
            </a:r>
          </a:p>
          <a:p>
            <a:r>
              <a:rPr lang="en-US" dirty="0" smtClean="0"/>
              <a:t>In, out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57600" y="2890520"/>
            <a:ext cx="609600" cy="616188"/>
            <a:chOff x="3657600" y="2890520"/>
            <a:chExt cx="609600" cy="61618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7600" y="2890520"/>
              <a:ext cx="609600" cy="6096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785178" y="3260880"/>
              <a:ext cx="482022" cy="245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smtClean="0"/>
                <a:t>100%</a:t>
              </a:r>
              <a:endParaRPr lang="en-US" sz="1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22575" y="5840294"/>
            <a:ext cx="254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줌 버튼을 누르면 메시지 창으로 유저가 줌 배율을 선택할 수 있게 나온다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822575" y="4413648"/>
            <a:ext cx="2533650" cy="142664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smtClean="0"/>
              <a:t>줌 배율을 어떻게 하시겠습니까</a:t>
            </a:r>
            <a:r>
              <a:rPr lang="en-US" altLang="ko-KR" sz="1200" dirty="0" smtClean="0"/>
              <a:t>?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altLang="ko-KR" sz="1200" dirty="0" smtClean="0"/>
              <a:t>50%</a:t>
            </a:r>
            <a:endParaRPr lang="en-US" sz="1200" dirty="0"/>
          </a:p>
          <a:p>
            <a:pPr algn="ctr"/>
            <a:r>
              <a:rPr lang="en-US" altLang="ko-KR" sz="1200" dirty="0" smtClean="0"/>
              <a:t>80%</a:t>
            </a:r>
          </a:p>
          <a:p>
            <a:pPr algn="ctr"/>
            <a:r>
              <a:rPr lang="en-US" altLang="ko-KR" sz="1200" dirty="0" smtClean="0"/>
              <a:t>100%</a:t>
            </a:r>
          </a:p>
          <a:p>
            <a:pPr algn="ctr"/>
            <a:r>
              <a:rPr lang="ko-KR" altLang="ko-KR" sz="1200" dirty="0" smtClean="0"/>
              <a:t>1</a:t>
            </a:r>
            <a:r>
              <a:rPr lang="en-US" altLang="ko-KR" sz="1200" dirty="0" smtClean="0"/>
              <a:t>50%</a:t>
            </a:r>
          </a:p>
          <a:p>
            <a:pPr algn="ctr"/>
            <a:r>
              <a:rPr lang="ko-KR" altLang="ko-KR" sz="1200" dirty="0" smtClean="0"/>
              <a:t>2</a:t>
            </a:r>
            <a:r>
              <a:rPr lang="en-US" altLang="ko-KR" sz="1200" dirty="0" smtClean="0"/>
              <a:t>00</a:t>
            </a:r>
            <a:r>
              <a:rPr lang="en-US" altLang="ko-KR" sz="1200" dirty="0" smtClean="0"/>
              <a:t>%</a:t>
            </a:r>
          </a:p>
          <a:p>
            <a:pPr algn="ctr"/>
            <a:r>
              <a:rPr lang="ko-KR" altLang="en-US" sz="1200" dirty="0" smtClean="0"/>
              <a:t>전체 보</a:t>
            </a:r>
            <a:r>
              <a:rPr lang="ko-KR" altLang="en-US" sz="1200" dirty="0" smtClean="0"/>
              <a:t>기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1429" y="3686175"/>
            <a:ext cx="1635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현재 줌 배율이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표시된다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316872" y="4794824"/>
            <a:ext cx="2541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 지우기를 할 경우 진짜 모든 메모를 지울 것이냐고 메시지 창으로 다시 물어본다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예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 모든 메모를 지운다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아니오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 취소한다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324600" y="3995000"/>
            <a:ext cx="2533650" cy="79982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smtClean="0"/>
              <a:t>진짜로 메모를 지우시겠습니까</a:t>
            </a:r>
            <a:r>
              <a:rPr lang="en-US" altLang="ko-KR" sz="1200" dirty="0" smtClean="0"/>
              <a:t>?</a:t>
            </a:r>
          </a:p>
          <a:p>
            <a:pPr algn="ctr"/>
            <a:endParaRPr lang="en-US" sz="1200" dirty="0"/>
          </a:p>
          <a:p>
            <a:pPr algn="ctr"/>
            <a:r>
              <a:rPr lang="ko-KR" altLang="en-US" sz="1200" dirty="0" smtClean="0"/>
              <a:t>예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아니오</a:t>
            </a:r>
            <a:endParaRPr lang="en-US" sz="1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583579" y="2946400"/>
            <a:ext cx="3371273" cy="5499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그리프 관련 메뉴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3248025" y="2016161"/>
            <a:ext cx="2533650" cy="51161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-1682750" y="2129354"/>
            <a:ext cx="777875" cy="24453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-3079750" y="2127807"/>
            <a:ext cx="1270000" cy="2460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200" dirty="0" smtClean="0"/>
              <a:t>이름적는칸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-3255753" y="2764572"/>
            <a:ext cx="2541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처음 저장을 할 경우 이름 적는 칸에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오늘날짜</a:t>
            </a:r>
            <a:r>
              <a:rPr lang="ko-KR" altLang="ko-KR" sz="1600" dirty="0" smtClean="0"/>
              <a:t>_</a:t>
            </a:r>
            <a:r>
              <a:rPr lang="ko-KR" altLang="en-US" sz="1600" dirty="0" smtClean="0"/>
              <a:t>같은 이름이 있을 경우 붙는 버전 숫자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가 적혀있다</a:t>
            </a:r>
            <a:r>
              <a:rPr lang="en-US" altLang="ko-KR" sz="1600" dirty="0" smtClean="0"/>
              <a:t>.</a:t>
            </a:r>
          </a:p>
          <a:p>
            <a:endParaRPr lang="en-US" sz="1600" dirty="0"/>
          </a:p>
          <a:p>
            <a:r>
              <a:rPr lang="ko-KR" altLang="en-US" sz="1600" dirty="0" smtClean="0"/>
              <a:t>유저는 이 이름을 지우고 자신이 원하는 이름을 새로 넣을 수 있다</a:t>
            </a:r>
            <a:r>
              <a:rPr lang="en-US" altLang="ko-KR" sz="1600" dirty="0" smtClean="0"/>
              <a:t>.</a:t>
            </a:r>
          </a:p>
          <a:p>
            <a:endParaRPr lang="en-US" sz="1600" dirty="0"/>
          </a:p>
          <a:p>
            <a:r>
              <a:rPr lang="ko-KR" altLang="en-US" sz="1600" dirty="0" smtClean="0"/>
              <a:t>이후 저장 버튼을 누를 경우 이전에 저장했던 이름이 그대로 적혀있으며 이 이름을 바꾸면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다른 이름으로 저장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이 되며 이전과 다른 파일로 저장된다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0" name="Rectangular Callout 39"/>
          <p:cNvSpPr/>
          <p:nvPr/>
        </p:nvSpPr>
        <p:spPr>
          <a:xfrm>
            <a:off x="-3025775" y="1324011"/>
            <a:ext cx="2311400" cy="612648"/>
          </a:xfrm>
          <a:prstGeom prst="wedgeRectCallout">
            <a:avLst>
              <a:gd name="adj1" fmla="val -25240"/>
              <a:gd name="adj2" fmla="val 780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텍스트 박스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14" idx="0"/>
            <a:endCxn id="35" idx="3"/>
          </p:cNvCxnSpPr>
          <p:nvPr/>
        </p:nvCxnSpPr>
        <p:spPr>
          <a:xfrm rot="16200000" flipV="1">
            <a:off x="690004" y="867591"/>
            <a:ext cx="255807" cy="306456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483725" y="1660565"/>
            <a:ext cx="2533650" cy="142664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3725" y="1823007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1900" y="1824554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1500" y="1824554"/>
            <a:ext cx="609600" cy="609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483725" y="3256852"/>
            <a:ext cx="25413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불러올 수 있는 문서들을 보여준다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각 문서를 더블탭하면 불러와진다</a:t>
            </a:r>
            <a:r>
              <a:rPr lang="en-US" altLang="ko-KR" sz="1600" dirty="0" smtClean="0"/>
              <a:t>.</a:t>
            </a:r>
          </a:p>
          <a:p>
            <a:endParaRPr lang="en-US" sz="1600" dirty="0"/>
          </a:p>
          <a:p>
            <a:r>
              <a:rPr lang="ko-KR" altLang="en-US" sz="1600" dirty="0" smtClean="0"/>
              <a:t>만약 현재 페이지에서 작업중인 내용이 있다면 이 내용을 지우고 불러올 것인지 묻는다</a:t>
            </a:r>
            <a:r>
              <a:rPr lang="en-US" altLang="ko-KR" sz="1600" dirty="0" smtClean="0"/>
              <a:t>.</a:t>
            </a:r>
          </a:p>
          <a:p>
            <a:endParaRPr lang="en-US" sz="1600" dirty="0"/>
          </a:p>
          <a:p>
            <a:r>
              <a:rPr lang="ko-KR" altLang="en-US" sz="1600" dirty="0" smtClean="0"/>
              <a:t>만약 지금 작업 내용을 지우지 않겠다고 한다면 불러오기는 취소가 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904875" y="1824554"/>
            <a:ext cx="406400" cy="406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14175" y="1457365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3725" y="641390"/>
            <a:ext cx="406400" cy="406400"/>
          </a:xfrm>
          <a:prstGeom prst="rect">
            <a:avLst/>
          </a:prstGeom>
        </p:spPr>
      </p:pic>
      <p:sp>
        <p:nvSpPr>
          <p:cNvPr id="51" name="Rectangular Callout 50"/>
          <p:cNvSpPr/>
          <p:nvPr/>
        </p:nvSpPr>
        <p:spPr>
          <a:xfrm>
            <a:off x="10093325" y="562051"/>
            <a:ext cx="2311400" cy="612648"/>
          </a:xfrm>
          <a:prstGeom prst="wedgeRectCallout">
            <a:avLst>
              <a:gd name="adj1" fmla="val -63702"/>
              <a:gd name="adj2" fmla="val -74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취소 버튼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15" idx="0"/>
            <a:endCxn id="44" idx="1"/>
          </p:cNvCxnSpPr>
          <p:nvPr/>
        </p:nvCxnSpPr>
        <p:spPr>
          <a:xfrm rot="5400000" flipH="1" flipV="1">
            <a:off x="6079463" y="-876485"/>
            <a:ext cx="399969" cy="640855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5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이후 추가될 메뉴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7825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416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6500" y="1631950"/>
            <a:ext cx="748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상위 폴더로 가기 메뉴</a:t>
            </a:r>
            <a:endParaRPr lang="en-US" altLang="ko-KR" sz="1600" dirty="0" smtClean="0"/>
          </a:p>
          <a:p>
            <a:r>
              <a:rPr lang="ko-KR" altLang="en-US" sz="1600" dirty="0" smtClean="0"/>
              <a:t>현재 보고 있는 </a:t>
            </a:r>
            <a:r>
              <a:rPr lang="en-US" altLang="ko-KR" sz="1600" dirty="0" smtClean="0"/>
              <a:t>page </a:t>
            </a:r>
            <a:r>
              <a:rPr lang="ko-KR" altLang="en-US" sz="1600" dirty="0" smtClean="0"/>
              <a:t>들을 모아둔 상위 단계 폴더로 가는 메뉴</a:t>
            </a:r>
            <a:endParaRPr lang="en-US" altLang="ko-KR" sz="1600" dirty="0" smtClean="0"/>
          </a:p>
          <a:p>
            <a:r>
              <a:rPr lang="ko-KR" altLang="en-US" sz="1600" dirty="0" smtClean="0"/>
              <a:t>이것이 되면 앞서 언급한 </a:t>
            </a:r>
            <a:r>
              <a:rPr lang="en-US" altLang="ko-KR" sz="1600" dirty="0" smtClean="0"/>
              <a:t>load </a:t>
            </a:r>
            <a:r>
              <a:rPr lang="ko-KR" altLang="en-US" sz="1600" dirty="0" smtClean="0"/>
              <a:t>버튼이 사라지게 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58900" y="2666424"/>
            <a:ext cx="748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세팅</a:t>
            </a:r>
            <a:endParaRPr lang="en-US" altLang="ko-KR" sz="1600" dirty="0" smtClean="0"/>
          </a:p>
          <a:p>
            <a:r>
              <a:rPr lang="ko-KR" altLang="en-US" sz="1600" dirty="0" smtClean="0"/>
              <a:t>메모화면 배경색</a:t>
            </a:r>
            <a:r>
              <a:rPr lang="ko-KR" altLang="ko-KR" sz="1600" dirty="0" smtClean="0"/>
              <a:t> </a:t>
            </a:r>
            <a:r>
              <a:rPr lang="ko-KR" altLang="en-US" sz="1600" dirty="0" smtClean="0"/>
              <a:t>바꾸기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현재 메모 내용에 편집하지 못하게 하기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사진으로 뽑기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이메일이나 기타 다른 저장장치에 보내기 등을 관리하는 메뉴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이것이 된다면 저장하기는 이 세팅메뉴에 포함되게 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30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 화면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메모 화면은 다음과 같은 특징을 갖는다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 메모화면 빈 공간에 더블 탭을 할 경우 더블 탭을 한 장소에 </a:t>
            </a:r>
            <a:r>
              <a:rPr lang="ko-KR" altLang="en-US" sz="2400" dirty="0" smtClean="0">
                <a:solidFill>
                  <a:srgbClr val="FF0000"/>
                </a:solidFill>
              </a:rPr>
              <a:t>*컨셉</a:t>
            </a:r>
            <a:r>
              <a:rPr lang="ko-KR" altLang="en-US" sz="2400" dirty="0" smtClean="0"/>
              <a:t>이 뜬다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 메모화면 빈 공간을 누른 뒤 드래그를 하면 드래그를 한 방향으로 메모화면이 움직인다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 메모화면의 그리프들을 탭하면 해당 그리프가 선택되며 선택된 그리프의 외곽선 색이 빨간색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색상코드</a:t>
            </a:r>
            <a:r>
              <a:rPr lang="en-US" altLang="ko-KR" sz="2400" dirty="0" smtClean="0"/>
              <a:t>#</a:t>
            </a:r>
            <a:r>
              <a:rPr lang="en-US" altLang="ko-KR" sz="2400" dirty="0"/>
              <a:t>FF0000)</a:t>
            </a:r>
            <a:r>
              <a:rPr lang="ko-KR" altLang="en-US" sz="2400" dirty="0" smtClean="0"/>
              <a:t>으로 바뀐다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 메모 화면 배경색은 하늘색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색상코드 </a:t>
            </a:r>
            <a:r>
              <a:rPr lang="en-US" altLang="ko-KR" sz="2400" dirty="0" smtClean="0"/>
              <a:t>#</a:t>
            </a:r>
            <a:r>
              <a:rPr lang="en-US" altLang="ko-KR" sz="2400" dirty="0"/>
              <a:t>B2EBF4)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smtClean="0"/>
              <a:t>컨셉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메모화면 그리프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 컨셉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참조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선택된 그리프의 외곽선 색상과 메모화면 배경색은 이후 개발내용에 따라 다른 색으로 바뀔 수 있으며 이를 유저가 컨트롤 하게 해줄 수도 있다</a:t>
            </a:r>
            <a:r>
              <a:rPr lang="en-US" altLang="ko-KR" sz="2400" dirty="0" smtClean="0"/>
              <a:t>.</a:t>
            </a:r>
          </a:p>
          <a:p>
            <a:endParaRPr lang="en-US" sz="2400" dirty="0"/>
          </a:p>
          <a:p>
            <a:r>
              <a:rPr lang="ko-KR" altLang="en-US" sz="2400" dirty="0" smtClean="0"/>
              <a:t>메모 화면은 모든 방향으로 계속 확장할 수 있다</a:t>
            </a:r>
            <a:r>
              <a:rPr lang="en-US" altLang="ko-KR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메모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그 메모 내용를 감싸고 있는 메모 상자의 총칭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유저는 메모 내용 속성 중 다음의 것을 컨트롤 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2800" dirty="0" smtClean="0"/>
              <a:t>-</a:t>
            </a:r>
            <a:r>
              <a:rPr lang="ko-KR" altLang="en-US" sz="2800" dirty="0" smtClean="0"/>
              <a:t> 메모내용 사이즈 </a:t>
            </a:r>
            <a:r>
              <a:rPr lang="en-US" altLang="ko-KR" sz="2800" dirty="0" smtClean="0"/>
              <a:t>(5,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8,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10,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12,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15</a:t>
            </a:r>
            <a:r>
              <a:rPr lang="ko-KR" altLang="en-US" sz="2800" dirty="0" smtClean="0"/>
              <a:t> 중 택 </a:t>
            </a:r>
            <a:r>
              <a:rPr lang="en-US" altLang="ko-KR" sz="2800" dirty="0" smtClean="0"/>
              <a:t>1)</a:t>
            </a:r>
            <a:br>
              <a:rPr lang="en-US" altLang="ko-KR" sz="2800" dirty="0" smtClean="0"/>
            </a:br>
            <a:r>
              <a:rPr lang="en-US" altLang="ko-KR" sz="2800" dirty="0" smtClean="0"/>
              <a:t>-</a:t>
            </a:r>
            <a:r>
              <a:rPr lang="ko-KR" altLang="en-US" sz="2800" dirty="0" smtClean="0"/>
              <a:t> 메모내용 스타일 </a:t>
            </a:r>
            <a:r>
              <a:rPr lang="en-US" altLang="ko-KR" sz="2800" dirty="0" smtClean="0"/>
              <a:t>(italic, bold</a:t>
            </a:r>
            <a:r>
              <a:rPr lang="ko-KR" altLang="en-US" sz="2800" dirty="0" smtClean="0"/>
              <a:t>를 선택 가능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복수 선택 가능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 smtClean="0"/>
          </a:p>
          <a:p>
            <a:r>
              <a:rPr lang="ko-KR" altLang="en-US" dirty="0" smtClean="0"/>
              <a:t>유저는 메모 상자의 속성 중 다음의 것을 컨트롤 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메모 상자 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노랑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초록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보라색 중 택 </a:t>
            </a:r>
            <a:r>
              <a:rPr lang="en-US" altLang="ko-KR" dirty="0" smtClean="0"/>
              <a:t>1)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 메모 상자 커넥션 모양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직선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꺽인 직선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컨셉끼리 위치가 겹칠 경우 가장 최근에 선택되었</a:t>
            </a:r>
            <a:r>
              <a:rPr lang="ko-KR" altLang="en-US" dirty="0" smtClean="0"/>
              <a:t>던</a:t>
            </a:r>
            <a:r>
              <a:rPr lang="ko-KR" altLang="en-US" dirty="0" smtClean="0"/>
              <a:t> 컨셉이 위로 올라온다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유저는 컨셉을 드래그 하여 컨셉의 위치를 변경할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유저가 컨셉을 누르면 해당 컨셉에 포커스가 맞춰지고 포커스를 받은 컨셉 주위로 선택 표시 테두리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생성된다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포커스가 사라지면 선택 표시 테두리도 사라진다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97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화면의 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9451" y="2423935"/>
            <a:ext cx="4860924" cy="39941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ko-KR" altLang="en-US" dirty="0" smtClean="0"/>
              <a:t>메모 </a:t>
            </a:r>
            <a:r>
              <a:rPr lang="ko-KR" altLang="en-US" dirty="0" smtClean="0"/>
              <a:t>상</a:t>
            </a:r>
            <a:r>
              <a:rPr lang="ko-KR" altLang="en-US" dirty="0" smtClean="0"/>
              <a:t>자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3476" y="2995562"/>
            <a:ext cx="3930649" cy="3152775"/>
          </a:xfrm>
          <a:prstGeom prst="rect">
            <a:avLst/>
          </a:prstGeom>
          <a:ln w="76200" cmpd="sng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ko-KR" altLang="en-US" dirty="0" smtClean="0"/>
              <a:t>메모 </a:t>
            </a:r>
            <a:r>
              <a:rPr lang="ko-KR" altLang="en-US" dirty="0" smtClean="0"/>
              <a:t>내</a:t>
            </a:r>
            <a:r>
              <a:rPr lang="ko-KR" altLang="en-US" dirty="0" smtClean="0"/>
              <a:t>용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>
            <a:off x="6334125" y="442101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04976" y="2149475"/>
            <a:ext cx="5391150" cy="4429829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6494461" y="2815986"/>
            <a:ext cx="2347914" cy="925322"/>
          </a:xfrm>
          <a:prstGeom prst="wedgeRectCallout">
            <a:avLst>
              <a:gd name="adj1" fmla="val -46532"/>
              <a:gd name="adj2" fmla="val 1091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</a:t>
            </a:r>
            <a:r>
              <a:rPr lang="ko-KR" altLang="en-US" sz="1600" dirty="0" smtClean="0"/>
              <a:t>하</a:t>
            </a:r>
            <a:r>
              <a:rPr lang="ko-KR" altLang="en-US" sz="1600" dirty="0" smtClean="0"/>
              <a:t>좌우 메모 내용과 메모상자의 간</a:t>
            </a:r>
            <a:r>
              <a:rPr lang="ko-KR" altLang="en-US" sz="1600" dirty="0" smtClean="0"/>
              <a:t>격</a:t>
            </a:r>
            <a:endParaRPr lang="en-US" altLang="ko-KR" sz="1600" dirty="0" smtClean="0"/>
          </a:p>
          <a:p>
            <a:pPr algn="ctr"/>
            <a:r>
              <a:rPr lang="ko-KR" altLang="ko-KR" sz="1600" dirty="0" smtClean="0"/>
              <a:t>1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픽</a:t>
            </a:r>
            <a:r>
              <a:rPr lang="ko-KR" altLang="en-US" sz="1600" dirty="0" smtClean="0"/>
              <a:t>셀</a:t>
            </a:r>
            <a:endParaRPr lang="en-US" sz="1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7178675" y="920750"/>
            <a:ext cx="1965325" cy="1503185"/>
          </a:xfrm>
          <a:prstGeom prst="wedgeRectCallout">
            <a:avLst>
              <a:gd name="adj1" fmla="val -50950"/>
              <a:gd name="adj2" fmla="val 726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해당 컨셉을 선택했을 경우 메모 상자 주위에 빨간 테두리가 생긴다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ko-KR" sz="1600" dirty="0" smtClean="0"/>
              <a:t>(</a:t>
            </a:r>
            <a:r>
              <a:rPr lang="ko-KR" altLang="en-US" sz="1600" dirty="0" smtClean="0"/>
              <a:t>선 두께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ko-KR" sz="1600" dirty="0" smtClean="0"/>
              <a:t>2</a:t>
            </a:r>
            <a:r>
              <a:rPr lang="ko-KR" altLang="en-US" sz="1600" dirty="0" smtClean="0"/>
              <a:t> 픽</a:t>
            </a:r>
            <a:r>
              <a:rPr lang="ko-KR" altLang="en-US" sz="1600" dirty="0" smtClean="0"/>
              <a:t>셀</a:t>
            </a:r>
            <a:r>
              <a:rPr lang="en-US" altLang="ko-KR" sz="1600" dirty="0" smtClean="0"/>
              <a:t>)</a:t>
            </a: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 flipV="1">
            <a:off x="968375" y="3943110"/>
            <a:ext cx="1793875" cy="1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3"/>
          </p:cNvCxnSpPr>
          <p:nvPr/>
        </p:nvCxnSpPr>
        <p:spPr>
          <a:xfrm flipV="1">
            <a:off x="968375" y="2782712"/>
            <a:ext cx="1571625" cy="1176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-2549524" y="3017787"/>
            <a:ext cx="3517899" cy="1882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ko-KR" altLang="en-US" dirty="0" smtClean="0"/>
              <a:t>이 둘은 유저가 보기에 구분이 되지 않는다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ko-KR" dirty="0" smtClean="0"/>
              <a:t>(</a:t>
            </a:r>
            <a:r>
              <a:rPr lang="ko-KR" altLang="en-US" dirty="0" smtClean="0"/>
              <a:t>메모 내용의 점선 테두리는 유저에게 보이지 않으며 메모 내용 색상도 메모 상자의 색상과 동일하다</a:t>
            </a:r>
            <a:r>
              <a:rPr lang="en-US" altLang="ko-KR" dirty="0" smtClean="0"/>
              <a:t>.)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3" idx="0"/>
            <a:endCxn id="6" idx="0"/>
          </p:cNvCxnSpPr>
          <p:nvPr/>
        </p:nvCxnSpPr>
        <p:spPr>
          <a:xfrm flipH="1">
            <a:off x="4379913" y="2149475"/>
            <a:ext cx="20638" cy="27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1229519" y="1271412"/>
            <a:ext cx="2347914" cy="925322"/>
          </a:xfrm>
          <a:prstGeom prst="wedgeRectCallout">
            <a:avLst>
              <a:gd name="adj1" fmla="val 79905"/>
              <a:gd name="adj2" fmla="val 542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 컨셉 표시 테두리와</a:t>
            </a:r>
            <a:r>
              <a:rPr lang="ko-KR" altLang="en-US" sz="1600" dirty="0" smtClean="0"/>
              <a:t> 메모상자의 간</a:t>
            </a:r>
            <a:r>
              <a:rPr lang="ko-KR" altLang="en-US" sz="1600" dirty="0" smtClean="0"/>
              <a:t>격</a:t>
            </a:r>
            <a:endParaRPr lang="en-US" altLang="ko-KR" sz="1600" dirty="0" smtClean="0"/>
          </a:p>
          <a:p>
            <a:pPr algn="ctr"/>
            <a:r>
              <a:rPr lang="ko-KR" altLang="ko-KR" sz="1600" dirty="0" smtClean="0"/>
              <a:t>1</a:t>
            </a:r>
            <a:r>
              <a:rPr lang="ko-KR" altLang="en-US" sz="1600" dirty="0" smtClean="0"/>
              <a:t>픽</a:t>
            </a:r>
            <a:r>
              <a:rPr lang="ko-KR" altLang="en-US" sz="1600" dirty="0" smtClean="0"/>
              <a:t>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229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 </a:t>
            </a:r>
            <a:r>
              <a:rPr lang="ko-KR" altLang="en-US" dirty="0" smtClean="0"/>
              <a:t>화면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그리프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 상자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메모 상자는 메모 내용을 감싸는 네모 상자이다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유저가 컨셉을 싱글 탭하면 해당 메모 상자가 선택되며 메모 상자 주위에 선택 표시 테두리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빨간 테두리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생긴다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메모 상자는 메모 내용의 길이에 따라 메모 상자 크기가 변한다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단</a:t>
            </a:r>
            <a:r>
              <a:rPr lang="ko-KR" altLang="ko-KR" sz="1600" dirty="0"/>
              <a:t>,</a:t>
            </a:r>
            <a:r>
              <a:rPr lang="ko-KR" altLang="en-US" sz="1600" dirty="0" smtClean="0"/>
              <a:t> 메모상자의 최대 가로 길이는 </a:t>
            </a:r>
            <a:r>
              <a:rPr lang="en-US" altLang="ko-KR" sz="1600" dirty="0" smtClean="0"/>
              <a:t>120</a:t>
            </a:r>
            <a:r>
              <a:rPr lang="ko-KR" altLang="en-US" sz="1600" dirty="0" smtClean="0"/>
              <a:t>픽셀이며 그 보다 메모 내용의 길이가 길다면 메모 내용은 자동으로 줄바꿈이 되며 네모 상자도 줄바꿈된 크기 만큼 세로로 메모 상자가 커지게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컨셉을 최초 생성했을 때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메모상자의 </a:t>
            </a:r>
            <a:r>
              <a:rPr lang="ko-KR" altLang="en-US" sz="1600" dirty="0" smtClean="0"/>
              <a:t>크기는 </a:t>
            </a:r>
            <a:r>
              <a:rPr lang="ko-KR" altLang="en-US" sz="1600" dirty="0"/>
              <a:t>가로 </a:t>
            </a:r>
            <a:r>
              <a:rPr lang="ko-KR" altLang="ko-KR" sz="1600" dirty="0" smtClean="0"/>
              <a:t>2</a:t>
            </a:r>
            <a:r>
              <a:rPr lang="en-US" altLang="ko-KR" sz="1600" dirty="0" smtClean="0"/>
              <a:t>0</a:t>
            </a:r>
            <a:r>
              <a:rPr lang="ko-KR" altLang="en-US" sz="1600" dirty="0"/>
              <a:t>픽셀</a:t>
            </a:r>
            <a:r>
              <a:rPr lang="en-US" altLang="ko-KR" sz="1600" dirty="0"/>
              <a:t>,</a:t>
            </a:r>
            <a:r>
              <a:rPr lang="ko-KR" altLang="en-US" sz="1600" dirty="0"/>
              <a:t> 세로 </a:t>
            </a:r>
            <a:r>
              <a:rPr lang="ko-KR" altLang="ko-KR" sz="1600" dirty="0" smtClean="0"/>
              <a:t>2</a:t>
            </a:r>
            <a:r>
              <a:rPr lang="en-US" altLang="ko-KR" sz="1600" dirty="0" smtClean="0"/>
              <a:t>0</a:t>
            </a:r>
            <a:r>
              <a:rPr lang="ko-KR" altLang="en-US" sz="1600" dirty="0"/>
              <a:t>픽셀이며 이것보다 더 작아질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컨셉를 최초 생성했을 때 메모 상자 배경색은 파란색이고 메모 상자 커넥션 스타일은 일반 직선이다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이후 컨셉을 생성할때 가장 최근 생성한 메모 상자의 스타일을 따라 컨셉을 생성한다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메모 상자를 싱글탭하면 어플메</a:t>
            </a:r>
            <a:r>
              <a:rPr lang="ko-KR" altLang="en-US" sz="1600" dirty="0" smtClean="0"/>
              <a:t>뉴</a:t>
            </a:r>
            <a:r>
              <a:rPr lang="ko-KR" altLang="en-US" sz="1600" dirty="0" smtClean="0"/>
              <a:t> 바에 메모 상자 속성 관련 버튼이 생성된다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 상자 색상 버튼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 메모상자 커넥션 스타일 버튼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이를 통해 유저는 메모 상자의 속성을 변경할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19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1442</Words>
  <Application>Microsoft Macintosh PowerPoint</Application>
  <PresentationFormat>On-screen Show (4:3)</PresentationFormat>
  <Paragraphs>227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컨셉 맵</vt:lpstr>
      <vt:lpstr>전체 모습</vt:lpstr>
      <vt:lpstr>어플 메뉴 바</vt:lpstr>
      <vt:lpstr>어플 메뉴 바</vt:lpstr>
      <vt:lpstr>이후 추가될 메뉴</vt:lpstr>
      <vt:lpstr>메모 화면</vt:lpstr>
      <vt:lpstr>메모 화면의 그리프 – 컨셉</vt:lpstr>
      <vt:lpstr>메모 화면의 그리프 –  컨셉</vt:lpstr>
      <vt:lpstr>메모 화면의 그리프 –  컨셉(메모 상자)</vt:lpstr>
      <vt:lpstr>메모 화면의 그리프 –  컨셉(메모 상자)</vt:lpstr>
      <vt:lpstr>메모 화면의 그리프 –  컨셉(메모상자)</vt:lpstr>
      <vt:lpstr>메모 화면의 그리프 –  컨셉(메모상자)</vt:lpstr>
      <vt:lpstr>메모 화면의 그리프 –  컨셉(메모내용)</vt:lpstr>
      <vt:lpstr>메모 화면의 그리프 –  컨셉(메모내용)</vt:lpstr>
      <vt:lpstr>메모 화면의 그리프 –  컨셉(메모내용)</vt:lpstr>
      <vt:lpstr>메모 화면의 그리프 –  컨셉(메모내용)</vt:lpstr>
      <vt:lpstr>메모 화면의 그리프 –  커넥션</vt:lpstr>
      <vt:lpstr>메모 화면의 그리프 –  커넥션</vt:lpstr>
      <vt:lpstr>메모 화면의 그리프 –  커넥션</vt:lpstr>
      <vt:lpstr>메모 화면의 그리프 –  커넥션</vt:lpstr>
      <vt:lpstr>메모 화면의 그리프 –  커넥션</vt:lpstr>
      <vt:lpstr>메모 화면의 그리프 –  커넥션</vt:lpstr>
      <vt:lpstr>메모 화면의 그리프 –  커넥션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 어플</dc:title>
  <dc:creator>명선 안</dc:creator>
  <cp:lastModifiedBy>명선 안</cp:lastModifiedBy>
  <cp:revision>77</cp:revision>
  <dcterms:created xsi:type="dcterms:W3CDTF">2014-03-15T00:59:33Z</dcterms:created>
  <dcterms:modified xsi:type="dcterms:W3CDTF">2014-03-15T16:21:21Z</dcterms:modified>
</cp:coreProperties>
</file>