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F113-F7B2-439F-9807-7C9E1FD7BA6A}" type="datetimeFigureOut">
              <a:rPr lang="ko-KR" altLang="en-US" smtClean="0"/>
              <a:t>2007-12-22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C03C-6B96-4EAE-BA56-D76041AC3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28794" y="2571744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Application Model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86116" y="2571744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&lt;&lt;interface&gt;&gt;</a:t>
            </a:r>
          </a:p>
          <a:p>
            <a:pPr algn="ctr"/>
            <a:r>
              <a:rPr lang="en-US" altLang="ko-KR" sz="1100" dirty="0" smtClean="0"/>
              <a:t>Controller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4810" y="3429000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&lt;&lt;interface&gt;&gt;</a:t>
            </a:r>
          </a:p>
          <a:p>
            <a:pPr algn="ctr"/>
            <a:r>
              <a:rPr lang="en-US" altLang="ko-KR" sz="1100" dirty="0" smtClean="0"/>
              <a:t>Callback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628" y="2571744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&lt;&lt;interface&gt;&gt;</a:t>
            </a:r>
          </a:p>
          <a:p>
            <a:pPr algn="ctr"/>
            <a:r>
              <a:rPr lang="en-US" altLang="ko-KR" sz="1100" dirty="0" smtClean="0"/>
              <a:t>View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57488" y="27146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>
            <a:off x="4429124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6" idx="0"/>
          </p:cNvCxnSpPr>
          <p:nvPr/>
        </p:nvCxnSpPr>
        <p:spPr>
          <a:xfrm rot="5400000">
            <a:off x="5036347" y="2893215"/>
            <a:ext cx="28575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86116" y="4500570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ControllerImpl</a:t>
            </a:r>
            <a:endParaRPr lang="en-US" altLang="ko-KR" sz="11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5000628" y="4500570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ViewImpl</a:t>
            </a:r>
            <a:endParaRPr lang="en-US" altLang="ko-KR" sz="1100" dirty="0" smtClean="0"/>
          </a:p>
        </p:txBody>
      </p:sp>
      <p:cxnSp>
        <p:nvCxnSpPr>
          <p:cNvPr id="23" name="꺾인 연결선 22"/>
          <p:cNvCxnSpPr>
            <a:stCxn id="20" idx="0"/>
            <a:endCxn id="5" idx="2"/>
          </p:cNvCxnSpPr>
          <p:nvPr/>
        </p:nvCxnSpPr>
        <p:spPr>
          <a:xfrm rot="5400000" flipH="1" flipV="1">
            <a:off x="3178959" y="3821909"/>
            <a:ext cx="1357322" cy="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0" idx="0"/>
            <a:endCxn id="6" idx="2"/>
          </p:cNvCxnSpPr>
          <p:nvPr/>
        </p:nvCxnSpPr>
        <p:spPr>
          <a:xfrm rot="5400000" flipH="1" flipV="1">
            <a:off x="4071934" y="3786190"/>
            <a:ext cx="500066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1" idx="0"/>
            <a:endCxn id="7" idx="2"/>
          </p:cNvCxnSpPr>
          <p:nvPr/>
        </p:nvCxnSpPr>
        <p:spPr>
          <a:xfrm rot="5400000" flipH="1" flipV="1">
            <a:off x="4893471" y="3821909"/>
            <a:ext cx="1357322" cy="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0800000">
            <a:off x="2857488" y="300037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43240" y="2643182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&lt;&lt;interface&gt;&gt;</a:t>
            </a:r>
          </a:p>
          <a:p>
            <a:pPr algn="ctr"/>
            <a:r>
              <a:rPr lang="en-US" altLang="ko-KR" sz="1100" dirty="0" smtClean="0"/>
              <a:t>View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3240" y="3714752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ViewImpl</a:t>
            </a:r>
            <a:endParaRPr lang="en-US" altLang="ko-KR" sz="1100" dirty="0" smtClean="0"/>
          </a:p>
        </p:txBody>
      </p:sp>
      <p:cxnSp>
        <p:nvCxnSpPr>
          <p:cNvPr id="7" name="꺾인 연결선 6"/>
          <p:cNvCxnSpPr>
            <a:stCxn id="6" idx="0"/>
            <a:endCxn id="5" idx="2"/>
          </p:cNvCxnSpPr>
          <p:nvPr/>
        </p:nvCxnSpPr>
        <p:spPr>
          <a:xfrm rot="5400000" flipH="1" flipV="1">
            <a:off x="3464711" y="3464719"/>
            <a:ext cx="500066" cy="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4876" y="3714752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Section</a:t>
            </a:r>
          </a:p>
        </p:txBody>
      </p:sp>
      <p:cxnSp>
        <p:nvCxnSpPr>
          <p:cNvPr id="10" name="꺾인 연결선 9"/>
          <p:cNvCxnSpPr>
            <a:stCxn id="6" idx="3"/>
            <a:endCxn id="9" idx="1"/>
          </p:cNvCxnSpPr>
          <p:nvPr/>
        </p:nvCxnSpPr>
        <p:spPr>
          <a:xfrm>
            <a:off x="4286248" y="4000504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14876" y="4500570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View</a:t>
            </a:r>
          </a:p>
        </p:txBody>
      </p:sp>
      <p:cxnSp>
        <p:nvCxnSpPr>
          <p:cNvPr id="14" name="꺾인 연결선 13"/>
          <p:cNvCxnSpPr>
            <a:stCxn id="6" idx="3"/>
            <a:endCxn id="13" idx="1"/>
          </p:cNvCxnSpPr>
          <p:nvPr/>
        </p:nvCxnSpPr>
        <p:spPr>
          <a:xfrm>
            <a:off x="4286248" y="4000504"/>
            <a:ext cx="428628" cy="78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92867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Application Model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43108" y="92867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 Lists Controller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43108" y="164305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Books List Controller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3108" y="300037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 Detail Controller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57554" y="92867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 Lists View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57554" y="164305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Books List View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57554" y="300037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 Detail 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0100" y="500042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42860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Application</a:t>
            </a:r>
          </a:p>
          <a:p>
            <a:pPr algn="ctr"/>
            <a:r>
              <a:rPr lang="en-US" altLang="ko-KR" sz="1200" dirty="0" smtClean="0"/>
              <a:t>Logic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8992" y="428604"/>
            <a:ext cx="71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Event</a:t>
            </a:r>
          </a:p>
          <a:p>
            <a:pPr algn="ctr"/>
            <a:r>
              <a:rPr lang="en-US" altLang="ko-KR" sz="1200" dirty="0" smtClean="0"/>
              <a:t>Binding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572000" y="92867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 Lists Section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72000" y="164305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Books List Section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9190" y="500042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UI Components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715008" y="164305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Books List Table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15008" y="228599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Bookshelf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72000" y="300037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 Detail Section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15008" y="300037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 Detail View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715008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 Edit View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15008" y="4429132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Select Adding Method View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715008" y="5143512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Book Search View</a:t>
            </a:r>
          </a:p>
        </p:txBody>
      </p:sp>
      <p:cxnSp>
        <p:nvCxnSpPr>
          <p:cNvPr id="28" name="꺾인 연결선 27"/>
          <p:cNvCxnSpPr>
            <a:stCxn id="4" idx="3"/>
            <a:endCxn id="5" idx="1"/>
          </p:cNvCxnSpPr>
          <p:nvPr/>
        </p:nvCxnSpPr>
        <p:spPr>
          <a:xfrm>
            <a:off x="1785918" y="1214422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4" idx="3"/>
            <a:endCxn id="6" idx="1"/>
          </p:cNvCxnSpPr>
          <p:nvPr/>
        </p:nvCxnSpPr>
        <p:spPr>
          <a:xfrm>
            <a:off x="1785918" y="1214422"/>
            <a:ext cx="357190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" idx="3"/>
            <a:endCxn id="7" idx="1"/>
          </p:cNvCxnSpPr>
          <p:nvPr/>
        </p:nvCxnSpPr>
        <p:spPr>
          <a:xfrm>
            <a:off x="1785918" y="1214422"/>
            <a:ext cx="357190" cy="20717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5" idx="3"/>
            <a:endCxn id="9" idx="1"/>
          </p:cNvCxnSpPr>
          <p:nvPr/>
        </p:nvCxnSpPr>
        <p:spPr>
          <a:xfrm>
            <a:off x="3071802" y="1214422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9" idx="3"/>
            <a:endCxn id="15" idx="1"/>
          </p:cNvCxnSpPr>
          <p:nvPr/>
        </p:nvCxnSpPr>
        <p:spPr>
          <a:xfrm>
            <a:off x="4286248" y="1214422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6" idx="3"/>
            <a:endCxn id="10" idx="1"/>
          </p:cNvCxnSpPr>
          <p:nvPr/>
        </p:nvCxnSpPr>
        <p:spPr>
          <a:xfrm>
            <a:off x="3071802" y="1928802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" idx="3"/>
            <a:endCxn id="17" idx="1"/>
          </p:cNvCxnSpPr>
          <p:nvPr/>
        </p:nvCxnSpPr>
        <p:spPr>
          <a:xfrm>
            <a:off x="4286248" y="1928802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>
            <a:off x="3071802" y="3286124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>
            <a:off x="4286248" y="3286124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7" idx="3"/>
            <a:endCxn id="19" idx="1"/>
          </p:cNvCxnSpPr>
          <p:nvPr/>
        </p:nvCxnSpPr>
        <p:spPr>
          <a:xfrm>
            <a:off x="5500694" y="1928802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7" idx="3"/>
            <a:endCxn id="20" idx="1"/>
          </p:cNvCxnSpPr>
          <p:nvPr/>
        </p:nvCxnSpPr>
        <p:spPr>
          <a:xfrm>
            <a:off x="5500694" y="1928802"/>
            <a:ext cx="214314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3" idx="3"/>
            <a:endCxn id="24" idx="1"/>
          </p:cNvCxnSpPr>
          <p:nvPr/>
        </p:nvCxnSpPr>
        <p:spPr>
          <a:xfrm>
            <a:off x="5500694" y="3286124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23" idx="3"/>
            <a:endCxn id="25" idx="1"/>
          </p:cNvCxnSpPr>
          <p:nvPr/>
        </p:nvCxnSpPr>
        <p:spPr>
          <a:xfrm>
            <a:off x="5500694" y="3286124"/>
            <a:ext cx="214314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3"/>
            <a:endCxn id="26" idx="1"/>
          </p:cNvCxnSpPr>
          <p:nvPr/>
        </p:nvCxnSpPr>
        <p:spPr>
          <a:xfrm>
            <a:off x="5500694" y="3286124"/>
            <a:ext cx="214314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3" idx="3"/>
            <a:endCxn id="27" idx="1"/>
          </p:cNvCxnSpPr>
          <p:nvPr/>
        </p:nvCxnSpPr>
        <p:spPr>
          <a:xfrm>
            <a:off x="5500694" y="3286124"/>
            <a:ext cx="214314" cy="2143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76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안지성</dc:creator>
  <cp:lastModifiedBy>안지성</cp:lastModifiedBy>
  <cp:revision>2</cp:revision>
  <dcterms:created xsi:type="dcterms:W3CDTF">2007-12-22T04:58:23Z</dcterms:created>
  <dcterms:modified xsi:type="dcterms:W3CDTF">2007-12-22T05:16:40Z</dcterms:modified>
</cp:coreProperties>
</file>