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  <p:sldId id="259" r:id="rId6"/>
    <p:sldId id="262" r:id="rId7"/>
    <p:sldId id="260" r:id="rId8"/>
    <p:sldId id="261" r:id="rId9"/>
    <p:sldId id="258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9F14036-9218-4862-820C-BF456489857C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A788B71-F1A4-4E43-AF5A-4861D3717B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564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4036-9218-4862-820C-BF456489857C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8B71-F1A4-4E43-AF5A-4861D3717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5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4036-9218-4862-820C-BF456489857C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8B71-F1A4-4E43-AF5A-4861D3717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17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4036-9218-4862-820C-BF456489857C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8B71-F1A4-4E43-AF5A-4861D3717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4036-9218-4862-820C-BF456489857C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8B71-F1A4-4E43-AF5A-4861D3717B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443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4036-9218-4862-820C-BF456489857C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8B71-F1A4-4E43-AF5A-4861D3717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9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4036-9218-4862-820C-BF456489857C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8B71-F1A4-4E43-AF5A-4861D3717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4036-9218-4862-820C-BF456489857C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8B71-F1A4-4E43-AF5A-4861D3717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2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4036-9218-4862-820C-BF456489857C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8B71-F1A4-4E43-AF5A-4861D3717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4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4036-9218-4862-820C-BF456489857C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8B71-F1A4-4E43-AF5A-4861D3717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5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4036-9218-4862-820C-BF456489857C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8B71-F1A4-4E43-AF5A-4861D3717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3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9F14036-9218-4862-820C-BF456489857C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A788B71-F1A4-4E43-AF5A-4861D3717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2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B5C1-DAF9-45FB-A86E-F4201DCB0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AE_model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196399-5043-4AF0-B6C6-2EFFFD51A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ebs</a:t>
            </a:r>
            <a:r>
              <a:rPr lang="en-US" altLang="ko-KR" dirty="0"/>
              <a:t> data</a:t>
            </a:r>
            <a:r>
              <a:rPr lang="ko-KR" altLang="en-US" dirty="0"/>
              <a:t>로 </a:t>
            </a:r>
            <a:r>
              <a:rPr lang="en-US" altLang="ko-KR" dirty="0"/>
              <a:t>test (</a:t>
            </a:r>
            <a:r>
              <a:rPr lang="en-US" altLang="ko-KR" dirty="0" err="1"/>
              <a:t>ebs</a:t>
            </a:r>
            <a:r>
              <a:rPr lang="en-US" altLang="ko-KR" dirty="0"/>
              <a:t> 11/28~12/06)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53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8F1B2-3B29-47A5-B3A2-DEB6C675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Naru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로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276A7-B3BE-41BD-A78C-4C8372C9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116" y="1800281"/>
            <a:ext cx="1185201" cy="499621"/>
          </a:xfrm>
        </p:spPr>
        <p:txBody>
          <a:bodyPr/>
          <a:lstStyle/>
          <a:p>
            <a:r>
              <a:rPr lang="en-US" altLang="ko-KR" dirty="0"/>
              <a:t>DNS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6FE782-D2EA-453E-A026-F8AAD300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84" y="2230653"/>
            <a:ext cx="1781424" cy="2695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5DFC8E-7C77-406E-A343-0BEF324A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42" y="2259231"/>
            <a:ext cx="1733792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DA70C2-9108-4C53-87B3-690928815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603" y="2211600"/>
            <a:ext cx="1743318" cy="273405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9540AFF-B054-43C0-ADF0-544E131D1730}"/>
              </a:ext>
            </a:extLst>
          </p:cNvPr>
          <p:cNvSpPr txBox="1">
            <a:spLocks/>
          </p:cNvSpPr>
          <p:nvPr/>
        </p:nvSpPr>
        <p:spPr>
          <a:xfrm>
            <a:off x="4442192" y="1800281"/>
            <a:ext cx="1185201" cy="49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D3E0A7B-9193-4C5C-A052-C61C35429B0C}"/>
              </a:ext>
            </a:extLst>
          </p:cNvPr>
          <p:cNvSpPr txBox="1">
            <a:spLocks/>
          </p:cNvSpPr>
          <p:nvPr/>
        </p:nvSpPr>
        <p:spPr>
          <a:xfrm>
            <a:off x="7351218" y="1800281"/>
            <a:ext cx="1185201" cy="49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NFS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AF31074-D51C-4AB0-8681-C5D436D20362}"/>
              </a:ext>
            </a:extLst>
          </p:cNvPr>
          <p:cNvSpPr txBox="1">
            <a:spLocks/>
          </p:cNvSpPr>
          <p:nvPr/>
        </p:nvSpPr>
        <p:spPr>
          <a:xfrm>
            <a:off x="1387116" y="5465935"/>
            <a:ext cx="6800920" cy="499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학습된 망과 다른 망에 대해서는 부정확한 것으로 판단 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다양한 망에 대해서 확인하기위해선 서버의 특성을 더욱 구체화 해야 할 것으로 보임 </a:t>
            </a:r>
          </a:p>
        </p:txBody>
      </p:sp>
    </p:spTree>
    <p:extLst>
      <p:ext uri="{BB962C8B-B14F-4D97-AF65-F5344CB8AC3E}">
        <p14:creationId xmlns:p14="http://schemas.microsoft.com/office/powerpoint/2010/main" val="257354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2D44F-A935-4D79-9991-F3874906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73AFA-2A9D-47DE-83A0-2CBA308D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학습한 망에 대해서는 다른 날짜 </a:t>
            </a:r>
            <a:r>
              <a:rPr lang="en-US" altLang="ko-KR" dirty="0"/>
              <a:t>data</a:t>
            </a:r>
            <a:r>
              <a:rPr lang="ko-KR" altLang="en-US" dirty="0"/>
              <a:t>에도 적은 </a:t>
            </a:r>
            <a:r>
              <a:rPr lang="en-US" altLang="ko-KR" dirty="0"/>
              <a:t>loss </a:t>
            </a:r>
            <a:r>
              <a:rPr lang="ko-KR" altLang="en-US" dirty="0"/>
              <a:t>를 보이는 것을 알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host</a:t>
            </a:r>
            <a:r>
              <a:rPr lang="ko-KR" altLang="en-US" dirty="0"/>
              <a:t>에 대해서 정상행위에 대해서 학습하여 </a:t>
            </a:r>
            <a:r>
              <a:rPr lang="en-US" altLang="ko-KR" dirty="0"/>
              <a:t>loss </a:t>
            </a:r>
            <a:r>
              <a:rPr lang="ko-KR" altLang="en-US" dirty="0"/>
              <a:t>변화를 통해 비정상패턴을 찾는 쪽으로 응용 할 수도 있을 것으로 생각됨</a:t>
            </a:r>
            <a:endParaRPr lang="en-US" altLang="ko-KR" dirty="0"/>
          </a:p>
          <a:p>
            <a:r>
              <a:rPr lang="ko-KR" altLang="en-US" dirty="0"/>
              <a:t>통신패턴만 보고 어떤 유형의 서버인지 식별하는 것은 아직 무리가 있음 </a:t>
            </a:r>
          </a:p>
        </p:txBody>
      </p:sp>
    </p:spTree>
    <p:extLst>
      <p:ext uri="{BB962C8B-B14F-4D97-AF65-F5344CB8AC3E}">
        <p14:creationId xmlns:p14="http://schemas.microsoft.com/office/powerpoint/2010/main" val="14746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81FDA-5C88-4540-B680-E402C79E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27FB5-FDC4-44BB-AD94-3CC867AC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관련 개선</a:t>
            </a:r>
            <a:endParaRPr lang="en-US" altLang="ko-KR" dirty="0"/>
          </a:p>
          <a:p>
            <a:pPr lvl="1"/>
            <a:r>
              <a:rPr lang="en-US" altLang="ko-KR" dirty="0"/>
              <a:t>field</a:t>
            </a:r>
            <a:r>
              <a:rPr lang="ko-KR" altLang="en-US" dirty="0"/>
              <a:t>에 </a:t>
            </a:r>
            <a:r>
              <a:rPr lang="en-US" altLang="ko-KR" dirty="0"/>
              <a:t>sip para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1 : </a:t>
            </a:r>
            <a:r>
              <a:rPr lang="en-US" altLang="ko-KR" dirty="0" err="1"/>
              <a:t>db</a:t>
            </a:r>
            <a:r>
              <a:rPr lang="ko-KR" altLang="en-US" dirty="0"/>
              <a:t>서버라도 각각 다르게 </a:t>
            </a:r>
            <a:r>
              <a:rPr lang="ko-KR" altLang="en-US" dirty="0" err="1"/>
              <a:t>동작할수</a:t>
            </a:r>
            <a:r>
              <a:rPr lang="ko-KR" altLang="en-US" dirty="0"/>
              <a:t> 있음</a:t>
            </a:r>
            <a:br>
              <a:rPr lang="en-US" altLang="ko-KR" dirty="0"/>
            </a:br>
            <a:r>
              <a:rPr lang="en-US" altLang="ko-KR" dirty="0"/>
              <a:t>	-&gt; </a:t>
            </a:r>
            <a:r>
              <a:rPr lang="ko-KR" altLang="en-US" dirty="0"/>
              <a:t>각 </a:t>
            </a:r>
            <a:r>
              <a:rPr lang="en-US" altLang="ko-KR" dirty="0"/>
              <a:t>host</a:t>
            </a:r>
            <a:r>
              <a:rPr lang="ko-KR" altLang="en-US" dirty="0"/>
              <a:t>마다 각각의 모델 생성</a:t>
            </a:r>
            <a:r>
              <a:rPr lang="en-US" altLang="ko-KR" dirty="0"/>
              <a:t>? (encoder </a:t>
            </a:r>
            <a:r>
              <a:rPr lang="ko-KR" altLang="en-US" dirty="0"/>
              <a:t>공유</a:t>
            </a:r>
            <a:r>
              <a:rPr lang="en-US" altLang="ko-KR" dirty="0"/>
              <a:t>, decoder</a:t>
            </a:r>
            <a:r>
              <a:rPr lang="ko-KR" altLang="en-US" dirty="0"/>
              <a:t> 각각</a:t>
            </a:r>
            <a:r>
              <a:rPr lang="en-US" altLang="ko-KR" dirty="0"/>
              <a:t>..), </a:t>
            </a:r>
            <a:r>
              <a:rPr lang="en-US" altLang="ko-KR" dirty="0" err="1"/>
              <a:t>dst_port</a:t>
            </a:r>
            <a:r>
              <a:rPr lang="ko-KR" altLang="en-US" dirty="0"/>
              <a:t>도 넣어서 세분화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field</a:t>
            </a:r>
            <a:r>
              <a:rPr lang="ko-KR" altLang="en-US" dirty="0"/>
              <a:t>간 상관관계 분석으로 대체</a:t>
            </a:r>
            <a:endParaRPr lang="en-US" altLang="ko-KR" dirty="0"/>
          </a:p>
          <a:p>
            <a:r>
              <a:rPr lang="ko-KR" altLang="en-US" dirty="0" err="1"/>
              <a:t>내부망</a:t>
            </a:r>
            <a:r>
              <a:rPr lang="ko-KR" altLang="en-US" dirty="0"/>
              <a:t> </a:t>
            </a:r>
            <a:r>
              <a:rPr lang="en-US" altLang="ko-KR" dirty="0" err="1"/>
              <a:t>ip</a:t>
            </a:r>
            <a:r>
              <a:rPr lang="ko-KR" altLang="en-US" dirty="0"/>
              <a:t>에 대해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– client </a:t>
            </a:r>
            <a:r>
              <a:rPr lang="ko-KR" altLang="en-US" dirty="0"/>
              <a:t>로 구분 진행 먼저 실시</a:t>
            </a:r>
          </a:p>
        </p:txBody>
      </p:sp>
    </p:spTree>
    <p:extLst>
      <p:ext uri="{BB962C8B-B14F-4D97-AF65-F5344CB8AC3E}">
        <p14:creationId xmlns:p14="http://schemas.microsoft.com/office/powerpoint/2010/main" val="317127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30443-E551-412D-9156-94C0D02F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r>
              <a:rPr lang="en-US" altLang="ko-KR" dirty="0"/>
              <a:t>-idea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05A86-3AA1-48F6-835B-5C29FDD8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칩입추론</a:t>
            </a:r>
            <a:r>
              <a:rPr lang="ko-KR" altLang="en-US" dirty="0"/>
              <a:t> 관련 정상행위모델</a:t>
            </a:r>
            <a:r>
              <a:rPr lang="en-US" altLang="ko-KR" dirty="0"/>
              <a:t>, </a:t>
            </a:r>
            <a:r>
              <a:rPr lang="ko-KR" altLang="en-US" dirty="0"/>
              <a:t>서버식별 등에 활용하고자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auto encoder(encoding-decoding) </a:t>
            </a:r>
            <a:r>
              <a:rPr lang="ko-KR" altLang="en-US" dirty="0"/>
              <a:t>방식을 이용한 </a:t>
            </a:r>
            <a:r>
              <a:rPr lang="en-US" altLang="ko-KR" dirty="0"/>
              <a:t>anomaly detection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식별된 서버의 통신</a:t>
            </a:r>
            <a:r>
              <a:rPr lang="en-US" altLang="ko-KR" dirty="0"/>
              <a:t>data</a:t>
            </a:r>
            <a:r>
              <a:rPr lang="ko-KR" altLang="en-US" dirty="0"/>
              <a:t>를 반복적으로 학습하여 </a:t>
            </a:r>
            <a:br>
              <a:rPr lang="en-US" altLang="ko-KR" dirty="0"/>
            </a:br>
            <a:r>
              <a:rPr lang="en-US" altLang="ko-KR" dirty="0"/>
              <a:t>encoding -&gt; decoding</a:t>
            </a:r>
            <a:r>
              <a:rPr lang="ko-KR" altLang="en-US" dirty="0"/>
              <a:t> 하였을 때 원본데이터와 오차 최소화 되도록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특정유형에 대해 학습된 모델에 다른 유형서버의 통신특성을 </a:t>
            </a:r>
            <a:r>
              <a:rPr lang="en-US" altLang="ko-KR" dirty="0"/>
              <a:t>input</a:t>
            </a:r>
            <a:r>
              <a:rPr lang="ko-KR" altLang="en-US" dirty="0"/>
              <a:t>으로 하여 </a:t>
            </a:r>
            <a:r>
              <a:rPr lang="en-US" altLang="ko-KR" dirty="0"/>
              <a:t>encoding decoding </a:t>
            </a:r>
            <a:r>
              <a:rPr lang="ko-KR" altLang="en-US" dirty="0"/>
              <a:t>진행 시 기존 학습된 패턴과 다르다면 오차가 클 것으로 예상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DNS, Mail, </a:t>
            </a:r>
            <a:r>
              <a:rPr lang="en-US" altLang="ko-KR" dirty="0" err="1"/>
              <a:t>db</a:t>
            </a:r>
            <a:r>
              <a:rPr lang="en-US" altLang="ko-KR" dirty="0"/>
              <a:t>, network file system(NFS : </a:t>
            </a:r>
            <a:r>
              <a:rPr lang="en-US" altLang="ko-KR" dirty="0" err="1"/>
              <a:t>nas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의 카테고리로 나누어서 학습 및 테스트 진행</a:t>
            </a:r>
          </a:p>
        </p:txBody>
      </p:sp>
    </p:spTree>
    <p:extLst>
      <p:ext uri="{BB962C8B-B14F-4D97-AF65-F5344CB8AC3E}">
        <p14:creationId xmlns:p14="http://schemas.microsoft.com/office/powerpoint/2010/main" val="95314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7B6D4-BD38-40A4-88E5-0093994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CCCE2-3452-402F-B4F9-58D1DD79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서버별로 </a:t>
            </a:r>
            <a:r>
              <a:rPr lang="en-US" altLang="ko-KR" dirty="0" err="1"/>
              <a:t>ip</a:t>
            </a:r>
            <a:r>
              <a:rPr lang="ko-KR" altLang="en-US" dirty="0"/>
              <a:t>를 특정하여 해당되는 </a:t>
            </a:r>
            <a:r>
              <a:rPr lang="en-US" altLang="ko-KR" dirty="0" err="1"/>
              <a:t>ip</a:t>
            </a:r>
            <a:r>
              <a:rPr lang="ko-KR" altLang="en-US" dirty="0"/>
              <a:t>의 통신에 대한 </a:t>
            </a:r>
            <a:r>
              <a:rPr lang="en-US" altLang="ko-KR" dirty="0"/>
              <a:t>1 </a:t>
            </a:r>
            <a:r>
              <a:rPr lang="ko-KR" altLang="en-US" dirty="0"/>
              <a:t>시간단위의 집계 진행</a:t>
            </a:r>
            <a:endParaRPr lang="en-US" altLang="ko-KR" dirty="0"/>
          </a:p>
          <a:p>
            <a:r>
              <a:rPr lang="ko-KR" altLang="en-US" dirty="0"/>
              <a:t>사용된 </a:t>
            </a:r>
            <a:r>
              <a:rPr lang="en-US" altLang="ko-KR" dirty="0"/>
              <a:t>field</a:t>
            </a:r>
            <a:r>
              <a:rPr lang="ko-KR" altLang="en-US" dirty="0"/>
              <a:t>는 </a:t>
            </a:r>
            <a:r>
              <a:rPr lang="en-US" altLang="ko-KR" dirty="0" err="1"/>
              <a:t>bcf</a:t>
            </a:r>
            <a:r>
              <a:rPr lang="en-US" altLang="ko-KR" dirty="0"/>
              <a:t>, </a:t>
            </a:r>
            <a:r>
              <a:rPr lang="en-US" altLang="ko-KR" dirty="0" err="1"/>
              <a:t>bkf</a:t>
            </a:r>
            <a:r>
              <a:rPr lang="en-US" altLang="ko-KR" dirty="0"/>
              <a:t>, </a:t>
            </a:r>
            <a:r>
              <a:rPr lang="en-US" altLang="ko-KR" dirty="0" err="1"/>
              <a:t>pcr</a:t>
            </a:r>
            <a:r>
              <a:rPr lang="en-US" altLang="ko-KR" dirty="0"/>
              <a:t> 3</a:t>
            </a:r>
            <a:r>
              <a:rPr lang="ko-KR" altLang="en-US" dirty="0"/>
              <a:t> 가지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field</a:t>
            </a:r>
            <a:r>
              <a:rPr lang="ko-KR" altLang="en-US" dirty="0"/>
              <a:t>의 시계열 데이터를 활용</a:t>
            </a:r>
            <a:r>
              <a:rPr lang="en-US" altLang="ko-KR" dirty="0"/>
              <a:t>(</a:t>
            </a:r>
            <a:r>
              <a:rPr lang="en-US" altLang="ko-KR" dirty="0" err="1"/>
              <a:t>window_size</a:t>
            </a:r>
            <a:r>
              <a:rPr lang="en-US" altLang="ko-KR" dirty="0"/>
              <a:t> = 5) 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3 x 5   (field</a:t>
            </a:r>
            <a:r>
              <a:rPr lang="ko-KR" altLang="en-US" dirty="0"/>
              <a:t>수 </a:t>
            </a:r>
            <a:r>
              <a:rPr lang="en-US" altLang="ko-KR" dirty="0"/>
              <a:t>x </a:t>
            </a:r>
            <a:r>
              <a:rPr lang="en-US" altLang="ko-KR" dirty="0" err="1"/>
              <a:t>window_size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</a:p>
          <a:p>
            <a:r>
              <a:rPr lang="en-US" altLang="ko-KR" dirty="0"/>
              <a:t>-&gt; feature vector ( 5x2)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ebs</a:t>
            </a:r>
            <a:r>
              <a:rPr lang="en-US" altLang="ko-KR" dirty="0"/>
              <a:t> conn_summ.log 11/27~12/9 </a:t>
            </a:r>
            <a:r>
              <a:rPr lang="ko-KR" altLang="en-US" dirty="0"/>
              <a:t>데이터</a:t>
            </a:r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7A08090-22C0-4204-94EF-9165B4D01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88660"/>
              </p:ext>
            </p:extLst>
          </p:nvPr>
        </p:nvGraphicFramePr>
        <p:xfrm>
          <a:off x="7893957" y="2711752"/>
          <a:ext cx="1315356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452">
                  <a:extLst>
                    <a:ext uri="{9D8B030D-6E8A-4147-A177-3AD203B41FA5}">
                      <a16:colId xmlns:a16="http://schemas.microsoft.com/office/drawing/2014/main" val="146052227"/>
                    </a:ext>
                  </a:extLst>
                </a:gridCol>
                <a:gridCol w="438452">
                  <a:extLst>
                    <a:ext uri="{9D8B030D-6E8A-4147-A177-3AD203B41FA5}">
                      <a16:colId xmlns:a16="http://schemas.microsoft.com/office/drawing/2014/main" val="2722607633"/>
                    </a:ext>
                  </a:extLst>
                </a:gridCol>
                <a:gridCol w="438452">
                  <a:extLst>
                    <a:ext uri="{9D8B030D-6E8A-4147-A177-3AD203B41FA5}">
                      <a16:colId xmlns:a16="http://schemas.microsoft.com/office/drawing/2014/main" val="410725984"/>
                    </a:ext>
                  </a:extLst>
                </a:gridCol>
              </a:tblGrid>
              <a:tr h="3002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23762"/>
                  </a:ext>
                </a:extLst>
              </a:tr>
              <a:tr h="3002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47626"/>
                  </a:ext>
                </a:extLst>
              </a:tr>
              <a:tr h="3002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35153"/>
                  </a:ext>
                </a:extLst>
              </a:tr>
              <a:tr h="3002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9234"/>
                  </a:ext>
                </a:extLst>
              </a:tr>
              <a:tr h="3002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47891"/>
                  </a:ext>
                </a:extLst>
              </a:tr>
              <a:tr h="3002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9603"/>
                  </a:ext>
                </a:extLst>
              </a:tr>
              <a:tr h="3002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61764"/>
                  </a:ext>
                </a:extLst>
              </a:tr>
              <a:tr h="3002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83047"/>
                  </a:ext>
                </a:extLst>
              </a:tr>
              <a:tr h="3002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840476"/>
                  </a:ext>
                </a:extLst>
              </a:tr>
              <a:tr h="3002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28365"/>
                  </a:ext>
                </a:extLst>
              </a:tr>
              <a:tr h="3002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9562"/>
                  </a:ext>
                </a:extLst>
              </a:tr>
            </a:tbl>
          </a:graphicData>
        </a:graphic>
      </p:graphicFrame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77E7E626-2DA5-4F61-AA4D-B5E604216113}"/>
              </a:ext>
            </a:extLst>
          </p:cNvPr>
          <p:cNvSpPr/>
          <p:nvPr/>
        </p:nvSpPr>
        <p:spPr>
          <a:xfrm>
            <a:off x="9247850" y="2711752"/>
            <a:ext cx="593054" cy="2186819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5DA7AD46-8DA5-43B9-B0D5-84D2DA21D483}"/>
              </a:ext>
            </a:extLst>
          </p:cNvPr>
          <p:cNvSpPr/>
          <p:nvPr/>
        </p:nvSpPr>
        <p:spPr>
          <a:xfrm>
            <a:off x="9258626" y="3079425"/>
            <a:ext cx="930401" cy="218681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F9A8C7CA-CDE7-4A40-A731-FD8D3886CE57}"/>
              </a:ext>
            </a:extLst>
          </p:cNvPr>
          <p:cNvSpPr/>
          <p:nvPr/>
        </p:nvSpPr>
        <p:spPr>
          <a:xfrm>
            <a:off x="9258626" y="3447098"/>
            <a:ext cx="1315356" cy="218681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29112-EBB2-4680-B38F-CF466DFFC8A4}"/>
              </a:ext>
            </a:extLst>
          </p:cNvPr>
          <p:cNvSpPr txBox="1"/>
          <p:nvPr/>
        </p:nvSpPr>
        <p:spPr>
          <a:xfrm>
            <a:off x="10505585" y="4350202"/>
            <a:ext cx="820058" cy="380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A0E6F-0F1A-4E69-AEB0-1EB0FB868FA1}"/>
              </a:ext>
            </a:extLst>
          </p:cNvPr>
          <p:cNvSpPr txBox="1"/>
          <p:nvPr/>
        </p:nvSpPr>
        <p:spPr>
          <a:xfrm>
            <a:off x="10095556" y="3969593"/>
            <a:ext cx="820058" cy="380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161FD-CD8A-4514-9DE6-932055F544A0}"/>
              </a:ext>
            </a:extLst>
          </p:cNvPr>
          <p:cNvSpPr txBox="1"/>
          <p:nvPr/>
        </p:nvSpPr>
        <p:spPr>
          <a:xfrm>
            <a:off x="9737304" y="3632935"/>
            <a:ext cx="820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A75D0-C983-438F-BFB8-985C62F0BA22}"/>
              </a:ext>
            </a:extLst>
          </p:cNvPr>
          <p:cNvSpPr txBox="1"/>
          <p:nvPr/>
        </p:nvSpPr>
        <p:spPr>
          <a:xfrm>
            <a:off x="7893957" y="2443584"/>
            <a:ext cx="148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bcf</a:t>
            </a:r>
            <a:r>
              <a:rPr lang="en-US" altLang="ko-KR" dirty="0"/>
              <a:t>, </a:t>
            </a:r>
            <a:r>
              <a:rPr lang="en-US" altLang="ko-KR" dirty="0" err="1"/>
              <a:t>bkf</a:t>
            </a:r>
            <a:r>
              <a:rPr lang="en-US" altLang="ko-KR" dirty="0"/>
              <a:t>, </a:t>
            </a:r>
            <a:r>
              <a:rPr lang="en-US" altLang="ko-KR" dirty="0" err="1"/>
              <a:t>pcr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A6F44-106A-4BEE-8682-2A357E32D1FA}"/>
              </a:ext>
            </a:extLst>
          </p:cNvPr>
          <p:cNvSpPr txBox="1"/>
          <p:nvPr/>
        </p:nvSpPr>
        <p:spPr>
          <a:xfrm>
            <a:off x="6782211" y="4423034"/>
            <a:ext cx="14868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timestamp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722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0BEB0-3D9F-4EA1-B010-F2E22E48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E9721B-87E6-4E2C-97D1-F8DA79601E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851819"/>
            <a:ext cx="74390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4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AF5C-0109-4CD5-9946-C805F5BD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graph(train/test)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075DA-63B1-45D6-8078-00F92BF3B239}"/>
              </a:ext>
            </a:extLst>
          </p:cNvPr>
          <p:cNvSpPr txBox="1"/>
          <p:nvPr/>
        </p:nvSpPr>
        <p:spPr>
          <a:xfrm>
            <a:off x="764667" y="3988236"/>
            <a:ext cx="3581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NFS</a:t>
            </a:r>
            <a:r>
              <a:rPr lang="ko-KR" altLang="en-US" sz="1400" dirty="0"/>
              <a:t>서버 </a:t>
            </a:r>
            <a:r>
              <a:rPr lang="en-US" altLang="ko-KR" sz="1400" dirty="0"/>
              <a:t>(100epoch)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880D5-A7B6-42C5-938C-3B9BB53926FA}"/>
              </a:ext>
            </a:extLst>
          </p:cNvPr>
          <p:cNvSpPr txBox="1"/>
          <p:nvPr/>
        </p:nvSpPr>
        <p:spPr>
          <a:xfrm>
            <a:off x="764667" y="1674038"/>
            <a:ext cx="3581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mail</a:t>
            </a:r>
            <a:r>
              <a:rPr lang="ko-KR" altLang="en-US" sz="1400" dirty="0"/>
              <a:t>서버 </a:t>
            </a:r>
            <a:r>
              <a:rPr lang="en-US" altLang="ko-KR" sz="1400" dirty="0"/>
              <a:t>(300epoch)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A2B69-3FBE-482A-8DEB-B6C8BEDB6158}"/>
              </a:ext>
            </a:extLst>
          </p:cNvPr>
          <p:cNvSpPr txBox="1"/>
          <p:nvPr/>
        </p:nvSpPr>
        <p:spPr>
          <a:xfrm>
            <a:off x="6108192" y="1765795"/>
            <a:ext cx="3581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DNS</a:t>
            </a:r>
            <a:r>
              <a:rPr lang="ko-KR" altLang="en-US" sz="1400" dirty="0"/>
              <a:t>서버 </a:t>
            </a:r>
            <a:r>
              <a:rPr lang="en-US" altLang="ko-KR" sz="1400" dirty="0"/>
              <a:t>(200epoch)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3F8CF-AA07-4D91-A39E-B7F264E663FC}"/>
              </a:ext>
            </a:extLst>
          </p:cNvPr>
          <p:cNvSpPr txBox="1"/>
          <p:nvPr/>
        </p:nvSpPr>
        <p:spPr>
          <a:xfrm>
            <a:off x="6108192" y="4155415"/>
            <a:ext cx="3581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DB</a:t>
            </a:r>
            <a:r>
              <a:rPr lang="ko-KR" altLang="en-US" sz="1400" dirty="0"/>
              <a:t>서버 </a:t>
            </a:r>
            <a:r>
              <a:rPr lang="en-US" altLang="ko-KR" sz="1400" dirty="0"/>
              <a:t>(300epoch)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48FB52-B3C6-449A-990E-42CFFFD5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71" y="2148045"/>
            <a:ext cx="3872951" cy="14282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E89EEBC-1DD8-4C01-8ACA-7E6E7CFB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12" y="2120724"/>
            <a:ext cx="3803497" cy="14045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F8A06D4-C0C3-43A0-9FE9-C4C1C8BCA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517" y="4705898"/>
            <a:ext cx="4085405" cy="155226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40534A3-7FA0-455F-A45C-0933D25F7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279" y="4759022"/>
            <a:ext cx="3872952" cy="14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0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5DB5A-A13A-4F89-8DC5-797A4CE8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DNS </a:t>
            </a:r>
            <a:r>
              <a:rPr lang="ko-KR" altLang="en-US" dirty="0"/>
              <a:t>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BEAFF-396D-4F0A-AE40-E8161B24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식별된 내부 </a:t>
            </a:r>
            <a:r>
              <a:rPr lang="en-US" altLang="ko-KR" dirty="0"/>
              <a:t>NFS</a:t>
            </a:r>
            <a:r>
              <a:rPr lang="ko-KR" altLang="en-US" dirty="0"/>
              <a:t>서버 </a:t>
            </a:r>
            <a:r>
              <a:rPr lang="en-US" altLang="ko-KR" dirty="0" err="1"/>
              <a:t>ip</a:t>
            </a:r>
            <a:endParaRPr lang="en-US" altLang="ko-KR" dirty="0"/>
          </a:p>
          <a:p>
            <a:pPr lvl="1"/>
            <a:r>
              <a:rPr lang="en-US" altLang="ko-KR" sz="1400" dirty="0">
                <a:solidFill>
                  <a:schemeClr val="accent6"/>
                </a:solidFill>
              </a:rPr>
              <a:t>10.200.1.20, 10.200.1.21</a:t>
            </a:r>
          </a:p>
          <a:p>
            <a:endParaRPr lang="en-US" altLang="ko-KR" dirty="0"/>
          </a:p>
          <a:p>
            <a:r>
              <a:rPr lang="ko-KR" altLang="en-US" dirty="0"/>
              <a:t>학습된 모델을 통해 도출한 값</a:t>
            </a:r>
            <a:endParaRPr lang="en-US" altLang="ko-KR" dirty="0"/>
          </a:p>
          <a:p>
            <a:pPr lvl="1"/>
            <a:r>
              <a:rPr lang="en-US" altLang="ko-KR" dirty="0"/>
              <a:t>12/10 </a:t>
            </a:r>
            <a:r>
              <a:rPr lang="ko-KR" altLang="en-US" dirty="0"/>
              <a:t>일</a:t>
            </a:r>
            <a:r>
              <a:rPr lang="en-US" altLang="ko-KR" dirty="0"/>
              <a:t>,11</a:t>
            </a:r>
            <a:r>
              <a:rPr lang="ko-KR" altLang="en-US" dirty="0"/>
              <a:t>일 데이터로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BC1D35-CCCB-467C-80A8-238D6AA3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45" y="2897934"/>
            <a:ext cx="1743075" cy="2724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FF2E09-086B-4CE0-A6E7-A1878F11B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671" y="2859834"/>
            <a:ext cx="1828800" cy="27622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8800F1-AAB9-4572-BFCC-F91F5E6D5D77}"/>
              </a:ext>
            </a:extLst>
          </p:cNvPr>
          <p:cNvSpPr/>
          <p:nvPr/>
        </p:nvSpPr>
        <p:spPr>
          <a:xfrm>
            <a:off x="6096000" y="3598040"/>
            <a:ext cx="1569120" cy="26142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3087A9-5115-47B3-A01C-82361B5C036B}"/>
              </a:ext>
            </a:extLst>
          </p:cNvPr>
          <p:cNvSpPr/>
          <p:nvPr/>
        </p:nvSpPr>
        <p:spPr>
          <a:xfrm>
            <a:off x="6096000" y="3117273"/>
            <a:ext cx="1569120" cy="26142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515A28-FBC5-47CB-B676-DCC15DEC08B7}"/>
              </a:ext>
            </a:extLst>
          </p:cNvPr>
          <p:cNvSpPr/>
          <p:nvPr/>
        </p:nvSpPr>
        <p:spPr>
          <a:xfrm>
            <a:off x="8659388" y="3117273"/>
            <a:ext cx="1569120" cy="26142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AD32DA-BE3D-44C4-BBED-4E6746C1A609}"/>
              </a:ext>
            </a:extLst>
          </p:cNvPr>
          <p:cNvSpPr/>
          <p:nvPr/>
        </p:nvSpPr>
        <p:spPr>
          <a:xfrm>
            <a:off x="8659388" y="4369678"/>
            <a:ext cx="1569120" cy="26142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CBB49-16E1-4962-B625-A4FAA918F325}"/>
              </a:ext>
            </a:extLst>
          </p:cNvPr>
          <p:cNvSpPr txBox="1"/>
          <p:nvPr/>
        </p:nvSpPr>
        <p:spPr>
          <a:xfrm>
            <a:off x="5922045" y="2438490"/>
            <a:ext cx="9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12/10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4DAA34-0AC1-497C-907D-45A986F63A67}"/>
              </a:ext>
            </a:extLst>
          </p:cNvPr>
          <p:cNvSpPr txBox="1"/>
          <p:nvPr/>
        </p:nvSpPr>
        <p:spPr>
          <a:xfrm>
            <a:off x="8466429" y="2438490"/>
            <a:ext cx="9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12/11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5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5DB5A-A13A-4F89-8DC5-797A4CE8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Mail</a:t>
            </a:r>
            <a:r>
              <a:rPr lang="ko-KR" altLang="en-US" dirty="0"/>
              <a:t>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BEAFF-396D-4F0A-AE40-E8161B24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식별된 메일서버 </a:t>
            </a:r>
            <a:r>
              <a:rPr lang="en-US" altLang="ko-KR" dirty="0" err="1"/>
              <a:t>ip</a:t>
            </a:r>
            <a:endParaRPr lang="en-US" altLang="ko-KR" dirty="0"/>
          </a:p>
          <a:p>
            <a:pPr lvl="1"/>
            <a:r>
              <a:rPr lang="en-US" altLang="ko-KR" sz="1400" b="0" dirty="0">
                <a:solidFill>
                  <a:schemeClr val="accent6"/>
                </a:solidFill>
                <a:effectLst/>
              </a:rPr>
              <a:t>'10.200.2.150', '121.163.121.81’, </a:t>
            </a:r>
            <a:br>
              <a:rPr lang="en-US" altLang="ko-KR" sz="1400" b="0" dirty="0">
                <a:solidFill>
                  <a:schemeClr val="accent6"/>
                </a:solidFill>
                <a:effectLst/>
              </a:rPr>
            </a:br>
            <a:r>
              <a:rPr lang="en-US" altLang="ko-KR" sz="1400" b="0" dirty="0">
                <a:solidFill>
                  <a:schemeClr val="accent6"/>
                </a:solidFill>
                <a:effectLst/>
              </a:rPr>
              <a:t>'121.163.121.82’, ‘121.163.121.67’</a:t>
            </a:r>
            <a:endParaRPr lang="ko-KR" altLang="en-US" sz="1400" b="0" dirty="0">
              <a:solidFill>
                <a:schemeClr val="accent6"/>
              </a:solidFill>
              <a:effectLst/>
            </a:endParaRPr>
          </a:p>
          <a:p>
            <a:endParaRPr lang="en-US" altLang="ko-KR" dirty="0"/>
          </a:p>
          <a:p>
            <a:r>
              <a:rPr lang="ko-KR" altLang="en-US" dirty="0"/>
              <a:t>학습된 모델을 통해 도출한 값</a:t>
            </a:r>
            <a:endParaRPr lang="en-US" altLang="ko-KR" dirty="0"/>
          </a:p>
          <a:p>
            <a:pPr lvl="1"/>
            <a:r>
              <a:rPr lang="en-US" altLang="ko-KR" dirty="0"/>
              <a:t>12/10 </a:t>
            </a:r>
            <a:r>
              <a:rPr lang="ko-KR" altLang="en-US" dirty="0"/>
              <a:t>일 데이터로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threshold</a:t>
            </a:r>
            <a:r>
              <a:rPr lang="ko-KR" altLang="en-US" dirty="0"/>
              <a:t>는 대략 </a:t>
            </a:r>
            <a:r>
              <a:rPr lang="en-US" altLang="ko-KR" dirty="0"/>
              <a:t>0.15 </a:t>
            </a:r>
            <a:r>
              <a:rPr lang="ko-KR" altLang="en-US" dirty="0"/>
              <a:t>정도</a:t>
            </a:r>
            <a:r>
              <a:rPr lang="en-US" altLang="ko-KR" dirty="0"/>
              <a:t>..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6EA7B0-4988-461B-9211-475BC4A5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610" y="2798290"/>
            <a:ext cx="1762371" cy="2686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EE2E10-2D30-431D-BD6F-993A300F34B3}"/>
              </a:ext>
            </a:extLst>
          </p:cNvPr>
          <p:cNvSpPr txBox="1"/>
          <p:nvPr/>
        </p:nvSpPr>
        <p:spPr>
          <a:xfrm>
            <a:off x="5922045" y="2438490"/>
            <a:ext cx="9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12/10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121BD-33A6-49A3-B99E-55A665D06B88}"/>
              </a:ext>
            </a:extLst>
          </p:cNvPr>
          <p:cNvSpPr txBox="1"/>
          <p:nvPr/>
        </p:nvSpPr>
        <p:spPr>
          <a:xfrm>
            <a:off x="8466429" y="2438490"/>
            <a:ext cx="9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12/11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B1BBE1-3A9B-4F66-98F3-59959712D28D}"/>
              </a:ext>
            </a:extLst>
          </p:cNvPr>
          <p:cNvSpPr/>
          <p:nvPr/>
        </p:nvSpPr>
        <p:spPr>
          <a:xfrm>
            <a:off x="8561381" y="3036908"/>
            <a:ext cx="1569120" cy="26142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1D9012-4DC5-48EF-BC7F-A9CC518DA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821" y="2807822"/>
            <a:ext cx="1724266" cy="273405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C3138A-78DE-4D4F-93F7-90F39199F5EC}"/>
              </a:ext>
            </a:extLst>
          </p:cNvPr>
          <p:cNvSpPr/>
          <p:nvPr/>
        </p:nvSpPr>
        <p:spPr>
          <a:xfrm>
            <a:off x="6070437" y="3036908"/>
            <a:ext cx="1569120" cy="26142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2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5DB5A-A13A-4F89-8DC5-797A4CE8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BEAFF-396D-4F0A-AE40-E8161B24E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895" y="1828800"/>
            <a:ext cx="8595360" cy="4351337"/>
          </a:xfrm>
        </p:spPr>
        <p:txBody>
          <a:bodyPr/>
          <a:lstStyle/>
          <a:p>
            <a:r>
              <a:rPr lang="ko-KR" altLang="en-US" dirty="0"/>
              <a:t>기존 식별된 내부 </a:t>
            </a:r>
            <a:r>
              <a:rPr lang="en-US" altLang="ko-KR" dirty="0"/>
              <a:t>NFS</a:t>
            </a:r>
            <a:r>
              <a:rPr lang="ko-KR" altLang="en-US" dirty="0"/>
              <a:t>서버 </a:t>
            </a:r>
            <a:r>
              <a:rPr lang="en-US" altLang="ko-KR" dirty="0" err="1"/>
              <a:t>ip</a:t>
            </a:r>
            <a:endParaRPr lang="en-US" altLang="ko-KR" dirty="0"/>
          </a:p>
          <a:p>
            <a:pPr lvl="1"/>
            <a:r>
              <a:rPr lang="en-US" altLang="ko-KR" sz="1400" dirty="0">
                <a:solidFill>
                  <a:schemeClr val="accent6"/>
                </a:solidFill>
              </a:rPr>
              <a:t>10.200.2.168, 10.200.1.51</a:t>
            </a:r>
          </a:p>
          <a:p>
            <a:endParaRPr lang="en-US" altLang="ko-KR" dirty="0"/>
          </a:p>
          <a:p>
            <a:r>
              <a:rPr lang="ko-KR" altLang="en-US" dirty="0"/>
              <a:t>학습된 모델을 통해 도출한 값</a:t>
            </a:r>
            <a:endParaRPr lang="en-US" altLang="ko-KR" dirty="0"/>
          </a:p>
          <a:p>
            <a:pPr lvl="1"/>
            <a:r>
              <a:rPr lang="en-US" altLang="ko-KR" dirty="0"/>
              <a:t>12/10 </a:t>
            </a:r>
            <a:r>
              <a:rPr lang="ko-KR" altLang="en-US" dirty="0"/>
              <a:t>일 데이터로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threshold</a:t>
            </a:r>
            <a:r>
              <a:rPr lang="ko-KR" altLang="en-US" dirty="0"/>
              <a:t>는 대략 </a:t>
            </a:r>
            <a:r>
              <a:rPr lang="en-US" altLang="ko-KR" dirty="0"/>
              <a:t>0.15 </a:t>
            </a:r>
            <a:r>
              <a:rPr lang="ko-KR" altLang="en-US" dirty="0"/>
              <a:t>정도</a:t>
            </a:r>
            <a:r>
              <a:rPr lang="en-US" altLang="ko-KR" dirty="0"/>
              <a:t>..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BC2D6A-C077-423C-89A2-C0ABAE20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45" y="2697440"/>
            <a:ext cx="1838582" cy="27054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30DED8-0E15-458A-97A2-864BCB47D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429" y="2757693"/>
            <a:ext cx="1819529" cy="2638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D7E3A0-1A3E-4FF2-BD37-4C7DF3A23F92}"/>
              </a:ext>
            </a:extLst>
          </p:cNvPr>
          <p:cNvSpPr txBox="1"/>
          <p:nvPr/>
        </p:nvSpPr>
        <p:spPr>
          <a:xfrm>
            <a:off x="5922045" y="2438490"/>
            <a:ext cx="9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12/10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3161E-0C6D-4CA5-A3D4-E63563A17A6D}"/>
              </a:ext>
            </a:extLst>
          </p:cNvPr>
          <p:cNvSpPr txBox="1"/>
          <p:nvPr/>
        </p:nvSpPr>
        <p:spPr>
          <a:xfrm>
            <a:off x="8466429" y="2438490"/>
            <a:ext cx="9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12/11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6FEBD6-4A83-4B3E-82E9-2210497A0D92}"/>
              </a:ext>
            </a:extLst>
          </p:cNvPr>
          <p:cNvSpPr/>
          <p:nvPr/>
        </p:nvSpPr>
        <p:spPr>
          <a:xfrm>
            <a:off x="8640036" y="2938219"/>
            <a:ext cx="1569120" cy="26142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7ABD00-27CA-47DC-837D-83B1BE4CC624}"/>
              </a:ext>
            </a:extLst>
          </p:cNvPr>
          <p:cNvSpPr/>
          <p:nvPr/>
        </p:nvSpPr>
        <p:spPr>
          <a:xfrm>
            <a:off x="6096000" y="2889782"/>
            <a:ext cx="1569120" cy="26142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5BE3D3-2CD0-468A-9BD7-138F6BD732AB}"/>
              </a:ext>
            </a:extLst>
          </p:cNvPr>
          <p:cNvSpPr/>
          <p:nvPr/>
        </p:nvSpPr>
        <p:spPr>
          <a:xfrm>
            <a:off x="6096000" y="3889136"/>
            <a:ext cx="1569120" cy="26142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D4038-D3DC-47ED-AE2E-B5F01C09A5D7}"/>
              </a:ext>
            </a:extLst>
          </p:cNvPr>
          <p:cNvSpPr txBox="1"/>
          <p:nvPr/>
        </p:nvSpPr>
        <p:spPr>
          <a:xfrm>
            <a:off x="8561969" y="5526883"/>
            <a:ext cx="21531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- 10.200.2.168 </a:t>
            </a:r>
            <a:r>
              <a:rPr lang="ko-KR" altLang="en-US" sz="1100" dirty="0">
                <a:solidFill>
                  <a:schemeClr val="accent6"/>
                </a:solidFill>
              </a:rPr>
              <a:t>통신 아예 없었음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073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5DB5A-A13A-4F89-8DC5-797A4CE8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File Server(NFS)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BEAFF-396D-4F0A-AE40-E8161B24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식별된 내부 </a:t>
            </a:r>
            <a:r>
              <a:rPr lang="en-US" altLang="ko-KR" dirty="0"/>
              <a:t>NFS</a:t>
            </a:r>
            <a:r>
              <a:rPr lang="ko-KR" altLang="en-US" dirty="0"/>
              <a:t>서버 </a:t>
            </a:r>
            <a:r>
              <a:rPr lang="en-US" altLang="ko-KR" dirty="0" err="1"/>
              <a:t>ip</a:t>
            </a:r>
            <a:endParaRPr lang="en-US" altLang="ko-KR" dirty="0"/>
          </a:p>
          <a:p>
            <a:pPr lvl="1"/>
            <a:r>
              <a:rPr lang="en-US" altLang="ko-KR" sz="1400" dirty="0">
                <a:solidFill>
                  <a:schemeClr val="accent6"/>
                </a:solidFill>
              </a:rPr>
              <a:t>10.200.2.184, 10.200.2.199</a:t>
            </a:r>
            <a:br>
              <a:rPr lang="en-US" altLang="ko-KR" sz="1400" dirty="0">
                <a:solidFill>
                  <a:schemeClr val="accent6"/>
                </a:solidFill>
              </a:rPr>
            </a:br>
            <a:r>
              <a:rPr lang="en-US" altLang="ko-KR" sz="1400" dirty="0">
                <a:solidFill>
                  <a:schemeClr val="accent6"/>
                </a:solidFill>
              </a:rPr>
              <a:t>10.200.1.60</a:t>
            </a:r>
          </a:p>
          <a:p>
            <a:endParaRPr lang="en-US" altLang="ko-KR" dirty="0"/>
          </a:p>
          <a:p>
            <a:r>
              <a:rPr lang="ko-KR" altLang="en-US" dirty="0"/>
              <a:t>학습된 모델을 통해 도출한 값</a:t>
            </a:r>
            <a:endParaRPr lang="en-US" altLang="ko-KR" dirty="0"/>
          </a:p>
          <a:p>
            <a:pPr lvl="1"/>
            <a:r>
              <a:rPr lang="en-US" altLang="ko-KR" dirty="0"/>
              <a:t>12/10 </a:t>
            </a:r>
            <a:r>
              <a:rPr lang="ko-KR" altLang="en-US" dirty="0"/>
              <a:t>일 데이터로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threshold</a:t>
            </a:r>
            <a:r>
              <a:rPr lang="ko-KR" altLang="en-US" dirty="0"/>
              <a:t>는 대략 </a:t>
            </a:r>
            <a:r>
              <a:rPr lang="en-US" altLang="ko-KR" dirty="0"/>
              <a:t>0.15 </a:t>
            </a:r>
            <a:r>
              <a:rPr lang="ko-KR" altLang="en-US" dirty="0"/>
              <a:t>정도</a:t>
            </a:r>
            <a:r>
              <a:rPr lang="en-US" altLang="ko-KR" dirty="0"/>
              <a:t>..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04F516-1F7E-45C0-B917-CD657EBA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45" y="2741320"/>
            <a:ext cx="1724266" cy="27150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2FCEAE-1574-4A8C-ACAC-51A81A32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429" y="2771230"/>
            <a:ext cx="1695687" cy="2686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63A6DE-64DA-4DDA-8FB4-49FDE5BA99F7}"/>
              </a:ext>
            </a:extLst>
          </p:cNvPr>
          <p:cNvSpPr txBox="1"/>
          <p:nvPr/>
        </p:nvSpPr>
        <p:spPr>
          <a:xfrm>
            <a:off x="5922045" y="2438490"/>
            <a:ext cx="9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12/10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C13445-B41A-4EA8-8A2B-A1B18AD77F1E}"/>
              </a:ext>
            </a:extLst>
          </p:cNvPr>
          <p:cNvSpPr txBox="1"/>
          <p:nvPr/>
        </p:nvSpPr>
        <p:spPr>
          <a:xfrm>
            <a:off x="8466429" y="2438490"/>
            <a:ext cx="9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12/11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E7A0F3-E854-4EF1-80D4-54D81ACD26C1}"/>
              </a:ext>
            </a:extLst>
          </p:cNvPr>
          <p:cNvSpPr/>
          <p:nvPr/>
        </p:nvSpPr>
        <p:spPr>
          <a:xfrm>
            <a:off x="6077191" y="2945300"/>
            <a:ext cx="1569120" cy="26142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21596D-42A4-4731-A131-935F9095E879}"/>
              </a:ext>
            </a:extLst>
          </p:cNvPr>
          <p:cNvSpPr/>
          <p:nvPr/>
        </p:nvSpPr>
        <p:spPr>
          <a:xfrm>
            <a:off x="6077191" y="3206728"/>
            <a:ext cx="1569120" cy="26142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AA944C-F8A2-4FC9-91F5-623B3DB2DCD8}"/>
              </a:ext>
            </a:extLst>
          </p:cNvPr>
          <p:cNvSpPr/>
          <p:nvPr/>
        </p:nvSpPr>
        <p:spPr>
          <a:xfrm>
            <a:off x="8592996" y="2945300"/>
            <a:ext cx="1569120" cy="26142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BD5A7C-B8CF-420B-B200-62C21AE54808}"/>
              </a:ext>
            </a:extLst>
          </p:cNvPr>
          <p:cNvSpPr/>
          <p:nvPr/>
        </p:nvSpPr>
        <p:spPr>
          <a:xfrm>
            <a:off x="8596850" y="3250084"/>
            <a:ext cx="1569120" cy="26142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39C10-8183-44CC-868E-625F3ECF4B3E}"/>
              </a:ext>
            </a:extLst>
          </p:cNvPr>
          <p:cNvSpPr txBox="1"/>
          <p:nvPr/>
        </p:nvSpPr>
        <p:spPr>
          <a:xfrm>
            <a:off x="8561969" y="5526883"/>
            <a:ext cx="21531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- 10.200.1.60 </a:t>
            </a:r>
            <a:r>
              <a:rPr lang="ko-KR" altLang="en-US" sz="1100" dirty="0">
                <a:solidFill>
                  <a:schemeClr val="accent6"/>
                </a:solidFill>
              </a:rPr>
              <a:t>통신 아예 없었음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71691F-F2AA-4310-9918-AAAEADF1CFCC}"/>
              </a:ext>
            </a:extLst>
          </p:cNvPr>
          <p:cNvSpPr txBox="1"/>
          <p:nvPr/>
        </p:nvSpPr>
        <p:spPr>
          <a:xfrm>
            <a:off x="5785183" y="5526883"/>
            <a:ext cx="23197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- 10.200.1.60 loss 0.14</a:t>
            </a:r>
            <a:r>
              <a:rPr lang="ko-KR" altLang="en-US" sz="1100" dirty="0">
                <a:solidFill>
                  <a:schemeClr val="accent6"/>
                </a:solidFill>
              </a:rPr>
              <a:t>로 꽤 컸음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58345292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18648</TotalTime>
  <Words>478</Words>
  <Application>Microsoft Office PowerPoint</Application>
  <PresentationFormat>와이드스크린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</vt:lpstr>
      <vt:lpstr>나눔스퀘어 ExtraBold</vt:lpstr>
      <vt:lpstr>Arial</vt:lpstr>
      <vt:lpstr>Wingdings 2</vt:lpstr>
      <vt:lpstr>보기</vt:lpstr>
      <vt:lpstr>AE_model 정리</vt:lpstr>
      <vt:lpstr>개요-idea</vt:lpstr>
      <vt:lpstr>input data</vt:lpstr>
      <vt:lpstr>model</vt:lpstr>
      <vt:lpstr>loss graph(train/test)</vt:lpstr>
      <vt:lpstr>DNS 서버</vt:lpstr>
      <vt:lpstr>Mail 서버</vt:lpstr>
      <vt:lpstr>DB서버</vt:lpstr>
      <vt:lpstr>Network File Server(NFS)</vt:lpstr>
      <vt:lpstr>Naru data 로 test</vt:lpstr>
      <vt:lpstr>결과</vt:lpstr>
      <vt:lpstr>개선방향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이창윤</dc:creator>
  <cp:lastModifiedBy>이창윤</cp:lastModifiedBy>
  <cp:revision>7</cp:revision>
  <dcterms:created xsi:type="dcterms:W3CDTF">2021-12-21T02:18:58Z</dcterms:created>
  <dcterms:modified xsi:type="dcterms:W3CDTF">2022-01-03T01:07:42Z</dcterms:modified>
</cp:coreProperties>
</file>