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1" r:id="rId3"/>
    <p:sldId id="258" r:id="rId4"/>
    <p:sldId id="260" r:id="rId5"/>
    <p:sldId id="259" r:id="rId6"/>
    <p:sldId id="263" r:id="rId7"/>
    <p:sldId id="264" r:id="rId8"/>
    <p:sldId id="265" r:id="rId9"/>
    <p:sldId id="262" r:id="rId10"/>
    <p:sldId id="271" r:id="rId11"/>
    <p:sldId id="268" r:id="rId12"/>
    <p:sldId id="272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성훈방" initials="성" lastIdx="2" clrIdx="0">
    <p:extLst>
      <p:ext uri="{19B8F6BF-5375-455C-9EA6-DF929625EA0E}">
        <p15:presenceInfo xmlns:p15="http://schemas.microsoft.com/office/powerpoint/2012/main" userId="성훈방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484848"/>
    <a:srgbClr val="EDE4DB"/>
    <a:srgbClr val="E6E6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B5481-B05C-4431-8857-956ECD9AD04C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985277-5B11-4EA3-BE0D-6A335A261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896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DC307E-E1D0-4FA6-9354-1FB9B46A9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4323BA-04DC-4431-933C-6C8CD8757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A3AE94-3DA7-48DC-A45E-132AB80E5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A10E-9843-47B3-9487-2A77106712FB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3008F-64E0-4C1B-ABA0-ABC6EED84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8CF069-4FD8-4C77-9549-335786F33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40C7-78C6-42AD-B1ED-3ED4C75D0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651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B8DBBA-2B69-43C5-91FD-ABBAA4B34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7D70A0-1987-4E1A-8B2C-B4B26C195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912B70-E89C-4B65-99F0-4DCC43C6B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A10E-9843-47B3-9487-2A77106712FB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D034F7-3805-4883-B0AB-4FE594077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0A9420-BF8A-4E8A-96A3-CB2CC3472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40C7-78C6-42AD-B1ED-3ED4C75D0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376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A62D960-7E43-4308-9E53-C7096E1D24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CE9520-E741-461F-8A26-A3C5FA50F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1694DD-6D78-4B4C-9804-F39149D6E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A10E-9843-47B3-9487-2A77106712FB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4E5405-0946-455A-BDD3-D48211133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69E44D-4D8B-4707-9556-F3C16642E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40C7-78C6-42AD-B1ED-3ED4C75D0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054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1CF360-F98C-4BAB-A78E-6F8A0D6F3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3AA073-E9FD-4C56-BF92-CC1F5834B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D83140-B818-42C3-AD29-8103EEBE5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A10E-9843-47B3-9487-2A77106712FB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0D2BE6-92E5-473B-A2B6-06CDDDF3F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591E9B-D36D-44EC-B12C-F3312EF3F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40C7-78C6-42AD-B1ED-3ED4C75D0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887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369594-D73B-49D8-991C-A3CC4ADC8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453309-1655-4A74-96C8-9F36D0B6E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EBAA43-6529-4ED5-B8F8-381EBCB4A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A10E-9843-47B3-9487-2A77106712FB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A3D100-1A44-420D-93C5-C4326CE0E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38A707-AD30-4F38-83F5-721F2FE52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40C7-78C6-42AD-B1ED-3ED4C75D0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733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9BF160-0490-495F-B40F-729E7A4C3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DEC660-AC7C-4254-8082-771754473C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3BB039-7EEB-400B-8E1E-73E0F73B7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8BB4CF-1B82-4192-B3D7-2C69A0B3C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A10E-9843-47B3-9487-2A77106712FB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4B04C7-69A9-47FA-B8FB-5E6F5DF74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2E61DC-D3CE-46D0-B5DB-B129DD484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40C7-78C6-42AD-B1ED-3ED4C75D0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905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9947CE-B4AF-401A-A2A0-67EE03F7C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98F591-2656-4287-A3D2-522F1A362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4DE9B2-833B-4EBA-B437-D9C007249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C925A3-330F-4159-ACD1-B3E1D12B3F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AAA822-C1F7-4710-A968-B70745A4A7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865B662-132C-4EE0-8558-41290A482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A10E-9843-47B3-9487-2A77106712FB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3600BC7-4C3F-48FA-8B00-9AE707930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74CBED6-51D8-48BB-B8A1-DC497B48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40C7-78C6-42AD-B1ED-3ED4C75D0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647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0BA7B7-43B9-4D4D-8ECA-EC258E67A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909C34-62B3-46F7-AA2C-288FEB103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A10E-9843-47B3-9487-2A77106712FB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91792F-B1B3-4CA6-9A60-0680D2EA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52AFCC-6E54-4901-A82B-D4F76B7E8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40C7-78C6-42AD-B1ED-3ED4C75D0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457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EA81D2-6AB0-48CA-8B63-B5D80B966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A10E-9843-47B3-9487-2A77106712FB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573C80E-A992-4DA0-AFB2-3FACB6CBB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8C4B15-2199-4FC1-8D61-7728291F9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40C7-78C6-42AD-B1ED-3ED4C75D0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725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45666-7798-44CF-80F5-C4750093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4686F4-1661-4AD3-870E-6F1111079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BBE122-235A-45BF-94C2-1DAFFF06B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A154EC-282C-4A68-A1EF-663E4FCF8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A10E-9843-47B3-9487-2A77106712FB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968F5F-546A-47CC-B07C-006463264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6AEE55-7BEE-4D55-B14D-D02BD8E70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40C7-78C6-42AD-B1ED-3ED4C75D0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799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D49448-36E6-4409-89EC-18C6AABA1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A16B566-B301-41AD-97F4-49821CFE45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C0953F-0997-48F9-965B-C661905CE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8CB17D-62A3-42A3-A222-3B6A71E42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A10E-9843-47B3-9487-2A77106712FB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1E5AB9-EDD7-4F0D-9EEB-D717CA7FF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619D18-BCC0-493B-8ED0-CB137B3B7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40C7-78C6-42AD-B1ED-3ED4C75D0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414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6127FA6-B964-4B54-AB0B-A5D4AC041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D6EF0D-F252-4495-A42F-F602D8D13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6F1571-C1BD-48D0-8CBB-E8A7E3AA68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5A10E-9843-47B3-9487-2A77106712FB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59C200-977C-4A5F-AF20-14EFB35EB5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A4D2D2-1CC6-4B3C-A2F6-C923C35D8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840C7-78C6-42AD-B1ED-3ED4C75D0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805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48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A49FAF-B306-4BEA-B2E0-E21597C09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40871"/>
            <a:ext cx="12192000" cy="5992586"/>
          </a:xfrm>
        </p:spPr>
        <p:txBody>
          <a:bodyPr>
            <a:normAutofit/>
          </a:bodyPr>
          <a:lstStyle/>
          <a:p>
            <a:r>
              <a:rPr lang="ko-KR" altLang="en-US" sz="40000" dirty="0" err="1">
                <a:solidFill>
                  <a:srgbClr val="E6E6D8"/>
                </a:solidFill>
              </a:rPr>
              <a:t>픽톡</a:t>
            </a:r>
            <a:endParaRPr lang="ko-KR" altLang="en-US" sz="40000" dirty="0">
              <a:solidFill>
                <a:srgbClr val="E6E6D8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269D79-2FC1-4889-A477-5587703DA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433457"/>
            <a:ext cx="9144000" cy="424543"/>
          </a:xfrm>
        </p:spPr>
        <p:txBody>
          <a:bodyPr/>
          <a:lstStyle/>
          <a:p>
            <a:r>
              <a:rPr lang="ko-KR" altLang="en-US" dirty="0">
                <a:solidFill>
                  <a:srgbClr val="E6E6D8"/>
                </a:solidFill>
              </a:rPr>
              <a:t>선린인터넷고등학교</a:t>
            </a:r>
            <a:r>
              <a:rPr lang="en-US" altLang="ko-KR" dirty="0">
                <a:solidFill>
                  <a:srgbClr val="E6E6D8"/>
                </a:solidFill>
              </a:rPr>
              <a:t>_</a:t>
            </a:r>
            <a:r>
              <a:rPr lang="ko-KR" altLang="en-US" dirty="0">
                <a:solidFill>
                  <a:srgbClr val="E6E6D8"/>
                </a:solidFill>
              </a:rPr>
              <a:t>방성훈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15803DFE-4576-45C2-9E73-3B0B5665561A}"/>
              </a:ext>
            </a:extLst>
          </p:cNvPr>
          <p:cNvSpPr txBox="1">
            <a:spLocks/>
          </p:cNvSpPr>
          <p:nvPr/>
        </p:nvSpPr>
        <p:spPr>
          <a:xfrm>
            <a:off x="1524000" y="16328"/>
            <a:ext cx="9144000" cy="424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E6E6D8"/>
                </a:solidFill>
              </a:rPr>
              <a:t>Pictogram + Talk = </a:t>
            </a:r>
            <a:r>
              <a:rPr lang="en-US" altLang="ko-KR" dirty="0" err="1">
                <a:solidFill>
                  <a:srgbClr val="E6E6D8"/>
                </a:solidFill>
              </a:rPr>
              <a:t>PicTalk</a:t>
            </a:r>
            <a:endParaRPr lang="ko-KR" altLang="en-US" dirty="0">
              <a:solidFill>
                <a:srgbClr val="E6E6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496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48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712845-FC8F-47B9-8BA8-01352FF94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E6E6D8"/>
                </a:solidFill>
              </a:rPr>
              <a:t>도와줘요</a:t>
            </a:r>
            <a:r>
              <a:rPr lang="en-US" altLang="ko-KR" dirty="0">
                <a:solidFill>
                  <a:srgbClr val="E6E6D8"/>
                </a:solidFill>
              </a:rPr>
              <a:t> 2</a:t>
            </a:r>
            <a:endParaRPr lang="ko-KR" altLang="en-US" dirty="0">
              <a:solidFill>
                <a:srgbClr val="E6E6D8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4A5E64-CEF1-421B-A023-42A03C67F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4170" y="2351313"/>
            <a:ext cx="7563396" cy="3825649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rgbClr val="E6E6D8"/>
                </a:solidFill>
              </a:rPr>
              <a:t> 메인 화면에 </a:t>
            </a:r>
            <a:r>
              <a:rPr lang="en-US" altLang="ko-KR" dirty="0">
                <a:solidFill>
                  <a:srgbClr val="E6E6D8"/>
                </a:solidFill>
              </a:rPr>
              <a:t>‘</a:t>
            </a:r>
            <a:r>
              <a:rPr lang="ko-KR" altLang="en-US" dirty="0">
                <a:solidFill>
                  <a:srgbClr val="E6E6D8"/>
                </a:solidFill>
              </a:rPr>
              <a:t>최근 선택</a:t>
            </a:r>
            <a:r>
              <a:rPr lang="en-US" altLang="ko-KR" dirty="0">
                <a:solidFill>
                  <a:srgbClr val="E6E6D8"/>
                </a:solidFill>
              </a:rPr>
              <a:t>’ </a:t>
            </a:r>
            <a:r>
              <a:rPr lang="ko-KR" altLang="en-US" dirty="0">
                <a:solidFill>
                  <a:srgbClr val="E6E6D8"/>
                </a:solidFill>
              </a:rPr>
              <a:t>과 </a:t>
            </a:r>
            <a:r>
              <a:rPr lang="en-US" altLang="ko-KR" dirty="0">
                <a:solidFill>
                  <a:srgbClr val="E6E6D8"/>
                </a:solidFill>
              </a:rPr>
              <a:t>‘</a:t>
            </a:r>
            <a:r>
              <a:rPr lang="ko-KR" altLang="en-US" dirty="0">
                <a:solidFill>
                  <a:srgbClr val="E6E6D8"/>
                </a:solidFill>
              </a:rPr>
              <a:t>자주 선택</a:t>
            </a:r>
            <a:r>
              <a:rPr lang="en-US" altLang="ko-KR" dirty="0">
                <a:solidFill>
                  <a:srgbClr val="E6E6D8"/>
                </a:solidFill>
              </a:rPr>
              <a:t>’</a:t>
            </a:r>
            <a:r>
              <a:rPr lang="ko-KR" altLang="en-US" dirty="0">
                <a:solidFill>
                  <a:srgbClr val="E6E6D8"/>
                </a:solidFill>
              </a:rPr>
              <a:t> 항목은 인터넷이 </a:t>
            </a:r>
            <a:r>
              <a:rPr lang="ko-KR" altLang="en-US" dirty="0" err="1">
                <a:solidFill>
                  <a:srgbClr val="E6E6D8"/>
                </a:solidFill>
              </a:rPr>
              <a:t>연결되어있지</a:t>
            </a:r>
            <a:r>
              <a:rPr lang="ko-KR" altLang="en-US" dirty="0">
                <a:solidFill>
                  <a:srgbClr val="E6E6D8"/>
                </a:solidFill>
              </a:rPr>
              <a:t> 않아도 작동하도록 </a:t>
            </a:r>
            <a:r>
              <a:rPr lang="en-US" altLang="ko-KR" dirty="0">
                <a:solidFill>
                  <a:srgbClr val="E6E6D8"/>
                </a:solidFill>
              </a:rPr>
              <a:t> ‘</a:t>
            </a:r>
            <a:r>
              <a:rPr lang="ko-KR" altLang="en-US" dirty="0">
                <a:solidFill>
                  <a:srgbClr val="E6E6D8"/>
                </a:solidFill>
              </a:rPr>
              <a:t>웹 스토리지</a:t>
            </a:r>
            <a:r>
              <a:rPr lang="en-US" altLang="ko-KR" dirty="0">
                <a:solidFill>
                  <a:srgbClr val="E6E6D8"/>
                </a:solidFill>
              </a:rPr>
              <a:t>’ </a:t>
            </a:r>
            <a:r>
              <a:rPr lang="ko-KR" altLang="en-US" dirty="0">
                <a:solidFill>
                  <a:srgbClr val="E6E6D8"/>
                </a:solidFill>
              </a:rPr>
              <a:t>기술을 사용할 것입니다</a:t>
            </a:r>
            <a:r>
              <a:rPr lang="en-US" altLang="ko-KR" dirty="0">
                <a:solidFill>
                  <a:srgbClr val="E6E6D8"/>
                </a:solidFill>
              </a:rPr>
              <a:t>.</a:t>
            </a:r>
          </a:p>
          <a:p>
            <a:pPr marL="0" indent="0">
              <a:buNone/>
            </a:pPr>
            <a:endParaRPr lang="en-US" altLang="ko-KR" dirty="0">
              <a:solidFill>
                <a:srgbClr val="E6E6D8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E6E6D8"/>
                </a:solidFill>
              </a:rPr>
              <a:t>‘</a:t>
            </a:r>
            <a:r>
              <a:rPr lang="ko-KR" altLang="en-US" dirty="0">
                <a:solidFill>
                  <a:srgbClr val="E6E6D8"/>
                </a:solidFill>
              </a:rPr>
              <a:t>웹 스토리지</a:t>
            </a:r>
            <a:r>
              <a:rPr lang="en-US" altLang="ko-KR" dirty="0">
                <a:solidFill>
                  <a:srgbClr val="E6E6D8"/>
                </a:solidFill>
              </a:rPr>
              <a:t>’</a:t>
            </a:r>
            <a:r>
              <a:rPr lang="ko-KR" altLang="en-US" dirty="0">
                <a:solidFill>
                  <a:srgbClr val="E6E6D8"/>
                </a:solidFill>
              </a:rPr>
              <a:t>를 처음 사용해보는 저에게      노하우나 </a:t>
            </a:r>
            <a:r>
              <a:rPr lang="ko-KR" altLang="en-US" dirty="0" err="1">
                <a:solidFill>
                  <a:srgbClr val="E6E6D8"/>
                </a:solidFill>
              </a:rPr>
              <a:t>꿀팁들을</a:t>
            </a:r>
            <a:r>
              <a:rPr lang="ko-KR" altLang="en-US" dirty="0">
                <a:solidFill>
                  <a:srgbClr val="E6E6D8"/>
                </a:solidFill>
              </a:rPr>
              <a:t> 알려주세요</a:t>
            </a:r>
            <a:r>
              <a:rPr lang="en-US" altLang="ko-KR" dirty="0">
                <a:solidFill>
                  <a:srgbClr val="E6E6D8"/>
                </a:solidFill>
              </a:rPr>
              <a:t>!</a:t>
            </a:r>
            <a:endParaRPr lang="ko-KR" altLang="en-US" dirty="0">
              <a:solidFill>
                <a:srgbClr val="E6E6D8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87E889F-1F30-4204-8C19-B79CDAE0EB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52" y="1690688"/>
            <a:ext cx="2329629" cy="414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512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48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BADC430-14B6-4C8D-BCC1-1C3745B8A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9712845-FC8F-47B9-8BA8-01352FF9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6815" y="0"/>
            <a:ext cx="9379131" cy="1325563"/>
          </a:xfrm>
        </p:spPr>
        <p:txBody>
          <a:bodyPr/>
          <a:lstStyle/>
          <a:p>
            <a:pPr algn="ctr"/>
            <a:r>
              <a:rPr lang="en-US" altLang="ko-KR" dirty="0">
                <a:solidFill>
                  <a:srgbClr val="EDE4D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 FOR READING IT</a:t>
            </a:r>
            <a:endParaRPr lang="ko-KR" altLang="en-US" dirty="0">
              <a:solidFill>
                <a:srgbClr val="EDE4D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76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48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A49FAF-B306-4BEA-B2E0-E21597C09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40871"/>
            <a:ext cx="12192000" cy="5992586"/>
          </a:xfrm>
        </p:spPr>
        <p:txBody>
          <a:bodyPr>
            <a:normAutofit/>
          </a:bodyPr>
          <a:lstStyle/>
          <a:p>
            <a:r>
              <a:rPr lang="ko-KR" altLang="en-US" sz="40000" dirty="0" err="1">
                <a:solidFill>
                  <a:srgbClr val="E6E6D8"/>
                </a:solidFill>
              </a:rPr>
              <a:t>픽톡</a:t>
            </a:r>
            <a:endParaRPr lang="ko-KR" altLang="en-US" sz="40000" dirty="0">
              <a:solidFill>
                <a:srgbClr val="E6E6D8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269D79-2FC1-4889-A477-5587703DA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433457"/>
            <a:ext cx="9144000" cy="424543"/>
          </a:xfrm>
        </p:spPr>
        <p:txBody>
          <a:bodyPr/>
          <a:lstStyle/>
          <a:p>
            <a:r>
              <a:rPr lang="ko-KR" altLang="en-US" dirty="0">
                <a:solidFill>
                  <a:srgbClr val="E6E6D8"/>
                </a:solidFill>
              </a:rPr>
              <a:t>긴 글 </a:t>
            </a:r>
            <a:r>
              <a:rPr lang="ko-KR" altLang="en-US" dirty="0" err="1">
                <a:solidFill>
                  <a:srgbClr val="E6E6D8"/>
                </a:solidFill>
              </a:rPr>
              <a:t>읽어주셔서</a:t>
            </a:r>
            <a:r>
              <a:rPr lang="ko-KR" altLang="en-US" dirty="0">
                <a:solidFill>
                  <a:srgbClr val="E6E6D8"/>
                </a:solidFill>
              </a:rPr>
              <a:t> 감사합니다</a:t>
            </a:r>
            <a:r>
              <a:rPr lang="en-US" altLang="ko-KR" dirty="0">
                <a:solidFill>
                  <a:srgbClr val="E6E6D8"/>
                </a:solidFill>
              </a:rPr>
              <a:t>!</a:t>
            </a:r>
            <a:endParaRPr lang="ko-KR" altLang="en-US" dirty="0">
              <a:solidFill>
                <a:srgbClr val="E6E6D8"/>
              </a:solidFill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15803DFE-4576-45C2-9E73-3B0B5665561A}"/>
              </a:ext>
            </a:extLst>
          </p:cNvPr>
          <p:cNvSpPr txBox="1">
            <a:spLocks/>
          </p:cNvSpPr>
          <p:nvPr/>
        </p:nvSpPr>
        <p:spPr>
          <a:xfrm>
            <a:off x="1524000" y="16328"/>
            <a:ext cx="9144000" cy="424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>
              <a:solidFill>
                <a:srgbClr val="E6E6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088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48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712845-FC8F-47B9-8BA8-01352FF94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>
              <a:solidFill>
                <a:srgbClr val="E6E6D8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4A5E64-CEF1-421B-A023-42A03C67F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>
              <a:solidFill>
                <a:srgbClr val="E6E6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715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48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712845-FC8F-47B9-8BA8-01352FF94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>
              <a:solidFill>
                <a:srgbClr val="E6E6D8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4A5E64-CEF1-421B-A023-42A03C67F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>
              <a:solidFill>
                <a:srgbClr val="E6E6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8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48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712845-FC8F-47B9-8BA8-01352FF94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>
              <a:solidFill>
                <a:srgbClr val="E6E6D8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4A5E64-CEF1-421B-A023-42A03C67F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>
              <a:solidFill>
                <a:srgbClr val="E6E6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570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48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D350735-7DCA-484C-A486-2E03C9996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27"/>
            <a:ext cx="9144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9712845-FC8F-47B9-8BA8-01352FF9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9496" y="3787596"/>
            <a:ext cx="2405743" cy="757010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>
                <a:solidFill>
                  <a:srgbClr val="E6E6D8"/>
                </a:solidFill>
              </a:rPr>
              <a:t>분야 </a:t>
            </a:r>
            <a:r>
              <a:rPr lang="en-US" altLang="ko-KR" sz="3600" dirty="0">
                <a:solidFill>
                  <a:srgbClr val="E6E6D8"/>
                </a:solidFill>
              </a:rPr>
              <a:t>:</a:t>
            </a:r>
            <a:endParaRPr lang="ko-KR" altLang="en-US" sz="3600" dirty="0">
              <a:solidFill>
                <a:srgbClr val="E6E6D8"/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66CF062-4CE6-4335-821D-76086E1131B6}"/>
              </a:ext>
            </a:extLst>
          </p:cNvPr>
          <p:cNvSpPr txBox="1">
            <a:spLocks/>
          </p:cNvSpPr>
          <p:nvPr/>
        </p:nvSpPr>
        <p:spPr>
          <a:xfrm>
            <a:off x="9681753" y="4335600"/>
            <a:ext cx="2405743" cy="7570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600" b="1" dirty="0">
                <a:solidFill>
                  <a:srgbClr val="E6E6D8"/>
                </a:solidFill>
              </a:rPr>
              <a:t>다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CBD75C2-FCF2-4713-AC9C-66AC0FC51404}"/>
              </a:ext>
            </a:extLst>
          </p:cNvPr>
          <p:cNvSpPr txBox="1">
            <a:spLocks/>
          </p:cNvSpPr>
          <p:nvPr/>
        </p:nvSpPr>
        <p:spPr>
          <a:xfrm>
            <a:off x="9039496" y="1865439"/>
            <a:ext cx="2405743" cy="7570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600" dirty="0">
                <a:solidFill>
                  <a:srgbClr val="E6E6D8"/>
                </a:solidFill>
              </a:rPr>
              <a:t>이름 </a:t>
            </a:r>
            <a:r>
              <a:rPr lang="en-US" altLang="ko-KR" sz="3600" dirty="0">
                <a:solidFill>
                  <a:srgbClr val="E6E6D8"/>
                </a:solidFill>
              </a:rPr>
              <a:t>:</a:t>
            </a:r>
            <a:endParaRPr lang="ko-KR" altLang="en-US" sz="3600" dirty="0">
              <a:solidFill>
                <a:srgbClr val="E6E6D8"/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99362D8-8C42-4BDD-9399-D996E6BB3BF5}"/>
              </a:ext>
            </a:extLst>
          </p:cNvPr>
          <p:cNvSpPr txBox="1">
            <a:spLocks/>
          </p:cNvSpPr>
          <p:nvPr/>
        </p:nvSpPr>
        <p:spPr>
          <a:xfrm>
            <a:off x="9681753" y="2413443"/>
            <a:ext cx="2405743" cy="7570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600" b="1" dirty="0">
                <a:solidFill>
                  <a:srgbClr val="E6E6D8"/>
                </a:solidFill>
              </a:rPr>
              <a:t>방성훈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D06C37DE-B176-4A4D-B12C-5BC3A5C58709}"/>
              </a:ext>
            </a:extLst>
          </p:cNvPr>
          <p:cNvSpPr txBox="1">
            <a:spLocks/>
          </p:cNvSpPr>
          <p:nvPr/>
        </p:nvSpPr>
        <p:spPr>
          <a:xfrm>
            <a:off x="0" y="6113417"/>
            <a:ext cx="9144000" cy="757010"/>
          </a:xfrm>
          <a:prstGeom prst="rect">
            <a:avLst/>
          </a:prstGeom>
          <a:solidFill>
            <a:schemeClr val="tx1">
              <a:alpha val="61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코드게이트서 </a:t>
            </a:r>
            <a:r>
              <a:rPr lang="ko-KR" altLang="en-US" sz="2000" dirty="0" err="1">
                <a:solidFill>
                  <a:schemeClr val="bg1"/>
                </a:solidFill>
              </a:rPr>
              <a:t>옴닉과</a:t>
            </a:r>
            <a:r>
              <a:rPr lang="ko-KR" altLang="en-US" sz="2000" dirty="0">
                <a:solidFill>
                  <a:schemeClr val="bg1"/>
                </a:solidFill>
              </a:rPr>
              <a:t> 찰칵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4E971CAE-F8B4-4D7D-B4E8-07D2A5E091D1}"/>
              </a:ext>
            </a:extLst>
          </p:cNvPr>
          <p:cNvSpPr txBox="1">
            <a:spLocks/>
          </p:cNvSpPr>
          <p:nvPr/>
        </p:nvSpPr>
        <p:spPr>
          <a:xfrm>
            <a:off x="0" y="12427"/>
            <a:ext cx="9144000" cy="757010"/>
          </a:xfrm>
          <a:prstGeom prst="rect">
            <a:avLst/>
          </a:prstGeom>
          <a:solidFill>
            <a:schemeClr val="tx1">
              <a:alpha val="61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dirty="0">
                <a:solidFill>
                  <a:schemeClr val="bg1"/>
                </a:solidFill>
              </a:rPr>
              <a:t>팀원 소개</a:t>
            </a:r>
          </a:p>
        </p:txBody>
      </p:sp>
    </p:spTree>
    <p:extLst>
      <p:ext uri="{BB962C8B-B14F-4D97-AF65-F5344CB8AC3E}">
        <p14:creationId xmlns:p14="http://schemas.microsoft.com/office/powerpoint/2010/main" val="714517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48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5FBB795-1276-4AB4-9FED-647ABCBD2018}"/>
              </a:ext>
            </a:extLst>
          </p:cNvPr>
          <p:cNvSpPr/>
          <p:nvPr/>
        </p:nvSpPr>
        <p:spPr>
          <a:xfrm rot="1015664">
            <a:off x="-802683" y="-1177110"/>
            <a:ext cx="6805671" cy="8630465"/>
          </a:xfrm>
          <a:prstGeom prst="rect">
            <a:avLst/>
          </a:prstGeom>
          <a:solidFill>
            <a:srgbClr val="E6E6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D59023AB-70B0-4BAF-9463-517FE1C52E56}"/>
              </a:ext>
            </a:extLst>
          </p:cNvPr>
          <p:cNvSpPr txBox="1">
            <a:spLocks/>
          </p:cNvSpPr>
          <p:nvPr/>
        </p:nvSpPr>
        <p:spPr>
          <a:xfrm>
            <a:off x="-1650274" y="1959425"/>
            <a:ext cx="9144000" cy="6531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4400" dirty="0">
                <a:solidFill>
                  <a:srgbClr val="484848"/>
                </a:solidFill>
              </a:rPr>
              <a:t>분야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63AE4B66-B06D-4560-A8BD-85813DEFA52A}"/>
              </a:ext>
            </a:extLst>
          </p:cNvPr>
          <p:cNvSpPr txBox="1">
            <a:spLocks/>
          </p:cNvSpPr>
          <p:nvPr/>
        </p:nvSpPr>
        <p:spPr>
          <a:xfrm>
            <a:off x="-1650274" y="3102423"/>
            <a:ext cx="9144000" cy="12801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800" dirty="0">
                <a:solidFill>
                  <a:srgbClr val="484848"/>
                </a:solidFill>
              </a:rPr>
              <a:t>생활정보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48F63A32-7DE1-4A17-A8EA-9427EBA82BDA}"/>
              </a:ext>
            </a:extLst>
          </p:cNvPr>
          <p:cNvSpPr txBox="1">
            <a:spLocks/>
          </p:cNvSpPr>
          <p:nvPr/>
        </p:nvSpPr>
        <p:spPr>
          <a:xfrm>
            <a:off x="4456610" y="2220685"/>
            <a:ext cx="9144000" cy="6531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4400" dirty="0">
                <a:solidFill>
                  <a:srgbClr val="E6E6D8"/>
                </a:solidFill>
              </a:rPr>
              <a:t>서비스 컨셉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C7E94278-6047-4606-9F33-BF86DA7210B3}"/>
              </a:ext>
            </a:extLst>
          </p:cNvPr>
          <p:cNvSpPr txBox="1">
            <a:spLocks/>
          </p:cNvSpPr>
          <p:nvPr/>
        </p:nvSpPr>
        <p:spPr>
          <a:xfrm>
            <a:off x="6335486" y="2788919"/>
            <a:ext cx="5386251" cy="27236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ko-KR" altLang="en-US" sz="4800" dirty="0">
              <a:solidFill>
                <a:srgbClr val="E6E6D8"/>
              </a:solidFill>
            </a:endParaRP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52391938-80FE-43ED-A4AF-6D90E6D17670}"/>
              </a:ext>
            </a:extLst>
          </p:cNvPr>
          <p:cNvSpPr txBox="1">
            <a:spLocks/>
          </p:cNvSpPr>
          <p:nvPr/>
        </p:nvSpPr>
        <p:spPr>
          <a:xfrm>
            <a:off x="5362302" y="3282042"/>
            <a:ext cx="7332617" cy="27236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4800" dirty="0">
                <a:solidFill>
                  <a:srgbClr val="E6E6D8"/>
                </a:solidFill>
              </a:rPr>
              <a:t>그림</a:t>
            </a:r>
            <a:r>
              <a:rPr lang="en-US" altLang="ko-KR" sz="4800" dirty="0">
                <a:solidFill>
                  <a:srgbClr val="E6E6D8"/>
                </a:solidFill>
              </a:rPr>
              <a:t>(</a:t>
            </a:r>
            <a:r>
              <a:rPr lang="ko-KR" altLang="en-US" sz="4800" dirty="0" err="1">
                <a:solidFill>
                  <a:srgbClr val="E6E6D8"/>
                </a:solidFill>
              </a:rPr>
              <a:t>픽토그램</a:t>
            </a:r>
            <a:r>
              <a:rPr lang="en-US" altLang="ko-KR" sz="4800" dirty="0">
                <a:solidFill>
                  <a:srgbClr val="E6E6D8"/>
                </a:solidFill>
              </a:rPr>
              <a:t>)</a:t>
            </a:r>
            <a:r>
              <a:rPr lang="ko-KR" altLang="en-US" sz="4800" dirty="0">
                <a:solidFill>
                  <a:srgbClr val="E6E6D8"/>
                </a:solidFill>
              </a:rPr>
              <a:t>으로</a:t>
            </a:r>
            <a:endParaRPr lang="en-US" altLang="ko-KR" sz="4800" dirty="0">
              <a:solidFill>
                <a:srgbClr val="E6E6D8"/>
              </a:solidFill>
            </a:endParaRPr>
          </a:p>
          <a:p>
            <a:pPr marL="0" indent="0" algn="ctr">
              <a:buNone/>
            </a:pPr>
            <a:r>
              <a:rPr lang="ko-KR" altLang="en-US" sz="4800" dirty="0">
                <a:solidFill>
                  <a:srgbClr val="E6E6D8"/>
                </a:solidFill>
              </a:rPr>
              <a:t>외국인과 소통하는 앱</a:t>
            </a:r>
          </a:p>
        </p:txBody>
      </p:sp>
    </p:spTree>
    <p:extLst>
      <p:ext uri="{BB962C8B-B14F-4D97-AF65-F5344CB8AC3E}">
        <p14:creationId xmlns:p14="http://schemas.microsoft.com/office/powerpoint/2010/main" val="2467008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48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712845-FC8F-47B9-8BA8-01352FF9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98430"/>
            <a:ext cx="10515600" cy="941159"/>
          </a:xfrm>
        </p:spPr>
        <p:txBody>
          <a:bodyPr>
            <a:noAutofit/>
          </a:bodyPr>
          <a:lstStyle/>
          <a:p>
            <a:pPr algn="ctr"/>
            <a:r>
              <a:rPr lang="ko-KR" altLang="en-US" sz="7200" dirty="0">
                <a:solidFill>
                  <a:srgbClr val="E6E6D8"/>
                </a:solidFill>
              </a:rPr>
              <a:t>타겟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4A5E64-CEF1-421B-A023-42A03C67F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094" y="3840481"/>
            <a:ext cx="11178540" cy="236013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sz="4000" dirty="0">
                <a:solidFill>
                  <a:srgbClr val="E6E6D8"/>
                </a:solidFill>
              </a:rPr>
              <a:t> 번역기 사용이 어려운 지역으로 떠나는 여행자</a:t>
            </a:r>
            <a:endParaRPr lang="en-US" altLang="ko-KR" sz="4000" dirty="0">
              <a:solidFill>
                <a:srgbClr val="E6E6D8"/>
              </a:solidFill>
            </a:endParaRPr>
          </a:p>
          <a:p>
            <a:pPr>
              <a:buFontTx/>
              <a:buChar char="-"/>
            </a:pPr>
            <a:endParaRPr lang="en-US" altLang="ko-KR" sz="4000" dirty="0">
              <a:solidFill>
                <a:srgbClr val="E6E6D8"/>
              </a:solidFill>
            </a:endParaRPr>
          </a:p>
          <a:p>
            <a:pPr>
              <a:buFontTx/>
              <a:buChar char="-"/>
            </a:pPr>
            <a:r>
              <a:rPr lang="ko-KR" altLang="en-US" sz="4000" dirty="0">
                <a:solidFill>
                  <a:srgbClr val="E6E6D8"/>
                </a:solidFill>
              </a:rPr>
              <a:t> 비장애인과의 소통이 힘든 청각장애인</a:t>
            </a:r>
            <a:endParaRPr lang="en-US" altLang="ko-KR" sz="4000" dirty="0">
              <a:solidFill>
                <a:srgbClr val="E6E6D8"/>
              </a:solidFill>
            </a:endParaRPr>
          </a:p>
          <a:p>
            <a:pPr>
              <a:buFontTx/>
              <a:buChar char="-"/>
            </a:pPr>
            <a:endParaRPr lang="en-US" altLang="ko-KR" dirty="0">
              <a:solidFill>
                <a:srgbClr val="E6E6D8"/>
              </a:solidFill>
            </a:endParaRPr>
          </a:p>
          <a:p>
            <a:pPr>
              <a:buFontTx/>
              <a:buChar char="-"/>
            </a:pPr>
            <a:endParaRPr lang="ko-KR" altLang="en-US" dirty="0">
              <a:solidFill>
                <a:srgbClr val="E6E6D8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D857403-7FEA-418F-9B42-E17A06FB59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035" y="410661"/>
            <a:ext cx="1864659" cy="153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670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48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712845-FC8F-47B9-8BA8-01352FF9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59" y="1423850"/>
            <a:ext cx="6858001" cy="5434149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solidFill>
                  <a:srgbClr val="E6E6D8"/>
                </a:solidFill>
              </a:rPr>
              <a:t> 메인 화면에는 </a:t>
            </a:r>
            <a:r>
              <a:rPr lang="en-US" altLang="ko-KR" sz="2800" dirty="0">
                <a:solidFill>
                  <a:srgbClr val="E6E6D8"/>
                </a:solidFill>
              </a:rPr>
              <a:t>‘</a:t>
            </a:r>
            <a:r>
              <a:rPr lang="ko-KR" altLang="en-US" sz="2800" dirty="0">
                <a:solidFill>
                  <a:srgbClr val="E6E6D8"/>
                </a:solidFill>
              </a:rPr>
              <a:t>최근 선택</a:t>
            </a:r>
            <a:r>
              <a:rPr lang="en-US" altLang="ko-KR" sz="2800" dirty="0">
                <a:solidFill>
                  <a:srgbClr val="E6E6D8"/>
                </a:solidFill>
              </a:rPr>
              <a:t>’</a:t>
            </a:r>
            <a:r>
              <a:rPr lang="ko-KR" altLang="en-US" sz="2800" dirty="0">
                <a:solidFill>
                  <a:srgbClr val="E6E6D8"/>
                </a:solidFill>
              </a:rPr>
              <a:t>한 </a:t>
            </a:r>
            <a:r>
              <a:rPr lang="ko-KR" altLang="en-US" sz="2800" dirty="0" err="1">
                <a:solidFill>
                  <a:srgbClr val="E6E6D8"/>
                </a:solidFill>
              </a:rPr>
              <a:t>픽토그램과</a:t>
            </a:r>
            <a:r>
              <a:rPr lang="ko-KR" altLang="en-US" sz="2800" dirty="0">
                <a:solidFill>
                  <a:srgbClr val="E6E6D8"/>
                </a:solidFill>
              </a:rPr>
              <a:t> </a:t>
            </a:r>
            <a:r>
              <a:rPr lang="en-US" altLang="ko-KR" sz="2800" dirty="0">
                <a:solidFill>
                  <a:srgbClr val="E6E6D8"/>
                </a:solidFill>
              </a:rPr>
              <a:t>‘</a:t>
            </a:r>
            <a:r>
              <a:rPr lang="ko-KR" altLang="en-US" sz="2800" dirty="0">
                <a:solidFill>
                  <a:srgbClr val="E6E6D8"/>
                </a:solidFill>
              </a:rPr>
              <a:t>자주 선택</a:t>
            </a:r>
            <a:r>
              <a:rPr lang="en-US" altLang="ko-KR" sz="2800" dirty="0">
                <a:solidFill>
                  <a:srgbClr val="E6E6D8"/>
                </a:solidFill>
              </a:rPr>
              <a:t>’</a:t>
            </a:r>
            <a:r>
              <a:rPr lang="ko-KR" altLang="en-US" sz="2800" dirty="0">
                <a:solidFill>
                  <a:srgbClr val="E6E6D8"/>
                </a:solidFill>
              </a:rPr>
              <a:t>한 </a:t>
            </a:r>
            <a:r>
              <a:rPr lang="ko-KR" altLang="en-US" sz="2800" dirty="0" err="1">
                <a:solidFill>
                  <a:srgbClr val="E6E6D8"/>
                </a:solidFill>
              </a:rPr>
              <a:t>픽토그램을</a:t>
            </a:r>
            <a:r>
              <a:rPr lang="ko-KR" altLang="en-US" sz="2800" dirty="0">
                <a:solidFill>
                  <a:srgbClr val="E6E6D8"/>
                </a:solidFill>
              </a:rPr>
              <a:t> 상단에</a:t>
            </a:r>
            <a:br>
              <a:rPr lang="en-US" altLang="ko-KR" sz="2800" dirty="0">
                <a:solidFill>
                  <a:srgbClr val="E6E6D8"/>
                </a:solidFill>
              </a:rPr>
            </a:br>
            <a:r>
              <a:rPr lang="ko-KR" altLang="en-US" sz="2800" dirty="0">
                <a:solidFill>
                  <a:srgbClr val="E6E6D8"/>
                </a:solidFill>
              </a:rPr>
              <a:t>노출시킵니다</a:t>
            </a:r>
            <a:r>
              <a:rPr lang="en-US" altLang="ko-KR" sz="2800" dirty="0">
                <a:solidFill>
                  <a:srgbClr val="E6E6D8"/>
                </a:solidFill>
              </a:rPr>
              <a:t>.</a:t>
            </a:r>
            <a:endParaRPr lang="ko-KR" altLang="en-US" sz="2800" dirty="0">
              <a:solidFill>
                <a:srgbClr val="E6E6D8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A87C1B-6D18-4253-BB9E-7DF1AA2A5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7625" cy="6858000"/>
          </a:xfrm>
          <a:prstGeom prst="rect">
            <a:avLst/>
          </a:prstGeom>
        </p:spPr>
      </p:pic>
      <p:sp>
        <p:nvSpPr>
          <p:cNvPr id="6" name="부제목 2">
            <a:extLst>
              <a:ext uri="{FF2B5EF4-FFF2-40B4-BE49-F238E27FC236}">
                <a16:creationId xmlns:a16="http://schemas.microsoft.com/office/drawing/2014/main" id="{B9ED6126-038C-45E7-A1D3-0ADBD48CC0DF}"/>
              </a:ext>
            </a:extLst>
          </p:cNvPr>
          <p:cNvSpPr txBox="1">
            <a:spLocks/>
          </p:cNvSpPr>
          <p:nvPr/>
        </p:nvSpPr>
        <p:spPr>
          <a:xfrm>
            <a:off x="4480559" y="783769"/>
            <a:ext cx="6858001" cy="12801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7200" dirty="0">
                <a:solidFill>
                  <a:srgbClr val="E6E6D8"/>
                </a:solidFill>
              </a:rPr>
              <a:t>메인 화면</a:t>
            </a:r>
          </a:p>
        </p:txBody>
      </p:sp>
    </p:spTree>
    <p:extLst>
      <p:ext uri="{BB962C8B-B14F-4D97-AF65-F5344CB8AC3E}">
        <p14:creationId xmlns:p14="http://schemas.microsoft.com/office/powerpoint/2010/main" val="2634958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48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712845-FC8F-47B9-8BA8-01352FF9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59" y="1423850"/>
            <a:ext cx="7171510" cy="5434149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solidFill>
                  <a:srgbClr val="E6E6D8"/>
                </a:solidFill>
              </a:rPr>
              <a:t> 좌측 상단의 메뉴를 선택하여 자신이      선택할 </a:t>
            </a:r>
            <a:r>
              <a:rPr lang="ko-KR" altLang="en-US" sz="2800" dirty="0" err="1">
                <a:solidFill>
                  <a:srgbClr val="E6E6D8"/>
                </a:solidFill>
              </a:rPr>
              <a:t>픽토그램의</a:t>
            </a:r>
            <a:r>
              <a:rPr lang="ko-KR" altLang="en-US" sz="2800" dirty="0">
                <a:solidFill>
                  <a:srgbClr val="E6E6D8"/>
                </a:solidFill>
              </a:rPr>
              <a:t> 분류를 찾아 들어갑니다</a:t>
            </a:r>
            <a:r>
              <a:rPr lang="en-US" altLang="ko-KR" sz="2800" dirty="0">
                <a:solidFill>
                  <a:srgbClr val="E6E6D8"/>
                </a:solidFill>
              </a:rPr>
              <a:t>.</a:t>
            </a:r>
            <a:endParaRPr lang="ko-KR" altLang="en-US" sz="2800" dirty="0">
              <a:solidFill>
                <a:srgbClr val="E6E6D8"/>
              </a:solidFill>
            </a:endParaRP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B9ED6126-038C-45E7-A1D3-0ADBD48CC0DF}"/>
              </a:ext>
            </a:extLst>
          </p:cNvPr>
          <p:cNvSpPr txBox="1">
            <a:spLocks/>
          </p:cNvSpPr>
          <p:nvPr/>
        </p:nvSpPr>
        <p:spPr>
          <a:xfrm>
            <a:off x="4480558" y="783769"/>
            <a:ext cx="6858001" cy="12801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7200" dirty="0">
                <a:solidFill>
                  <a:srgbClr val="E6E6D8"/>
                </a:solidFill>
              </a:rPr>
              <a:t>메뉴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76B3CC-EABB-48FC-A8C3-98EB6ACE7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3875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112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48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712845-FC8F-47B9-8BA8-01352FF9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0" y="1423850"/>
            <a:ext cx="7001692" cy="5434149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solidFill>
                  <a:srgbClr val="E6E6D8"/>
                </a:solidFill>
              </a:rPr>
              <a:t> 사용자가 원하는 분류를 선택하면</a:t>
            </a:r>
            <a:r>
              <a:rPr lang="en-US" altLang="ko-KR" sz="2800" dirty="0">
                <a:solidFill>
                  <a:srgbClr val="E6E6D8"/>
                </a:solidFill>
              </a:rPr>
              <a:t>, </a:t>
            </a:r>
            <a:r>
              <a:rPr lang="ko-KR" altLang="en-US" sz="2800" dirty="0">
                <a:solidFill>
                  <a:srgbClr val="E6E6D8"/>
                </a:solidFill>
              </a:rPr>
              <a:t>분류 결과에 부합하는 </a:t>
            </a:r>
            <a:r>
              <a:rPr lang="ko-KR" altLang="en-US" sz="2800" dirty="0" err="1">
                <a:solidFill>
                  <a:srgbClr val="E6E6D8"/>
                </a:solidFill>
              </a:rPr>
              <a:t>픽토그램들만</a:t>
            </a:r>
            <a:r>
              <a:rPr lang="ko-KR" altLang="en-US" sz="2800" dirty="0">
                <a:solidFill>
                  <a:srgbClr val="E6E6D8"/>
                </a:solidFill>
              </a:rPr>
              <a:t> 보여집니다</a:t>
            </a:r>
            <a:r>
              <a:rPr lang="en-US" altLang="ko-KR" sz="2800" dirty="0">
                <a:solidFill>
                  <a:srgbClr val="E6E6D8"/>
                </a:solidFill>
              </a:rPr>
              <a:t>.</a:t>
            </a:r>
            <a:br>
              <a:rPr lang="en-US" altLang="ko-KR" sz="2800" dirty="0">
                <a:solidFill>
                  <a:srgbClr val="E6E6D8"/>
                </a:solidFill>
              </a:rPr>
            </a:br>
            <a:br>
              <a:rPr lang="en-US" altLang="ko-KR" sz="2800" dirty="0">
                <a:solidFill>
                  <a:srgbClr val="E6E6D8"/>
                </a:solidFill>
              </a:rPr>
            </a:br>
            <a:r>
              <a:rPr lang="en-US" altLang="ko-KR" sz="2800" dirty="0">
                <a:solidFill>
                  <a:srgbClr val="E6E6D8"/>
                </a:solidFill>
              </a:rPr>
              <a:t> </a:t>
            </a:r>
            <a:r>
              <a:rPr lang="ko-KR" altLang="en-US" sz="2800" dirty="0">
                <a:solidFill>
                  <a:srgbClr val="E6E6D8"/>
                </a:solidFill>
              </a:rPr>
              <a:t>이곳에서 사용자는 </a:t>
            </a:r>
            <a:r>
              <a:rPr lang="ko-KR" altLang="en-US" sz="2800" dirty="0" err="1">
                <a:solidFill>
                  <a:srgbClr val="E6E6D8"/>
                </a:solidFill>
              </a:rPr>
              <a:t>표현하고싶은</a:t>
            </a:r>
            <a:r>
              <a:rPr lang="ko-KR" altLang="en-US" sz="2800" dirty="0">
                <a:solidFill>
                  <a:srgbClr val="E6E6D8"/>
                </a:solidFill>
              </a:rPr>
              <a:t>         </a:t>
            </a:r>
            <a:r>
              <a:rPr lang="ko-KR" altLang="en-US" sz="2800" dirty="0" err="1">
                <a:solidFill>
                  <a:srgbClr val="E6E6D8"/>
                </a:solidFill>
              </a:rPr>
              <a:t>픽토그램을</a:t>
            </a:r>
            <a:r>
              <a:rPr lang="ko-KR" altLang="en-US" sz="2800" dirty="0">
                <a:solidFill>
                  <a:srgbClr val="E6E6D8"/>
                </a:solidFill>
              </a:rPr>
              <a:t> 몇가지 선택한 뒤 화면 가운데의 확대 버튼을 누릅니다</a:t>
            </a:r>
            <a:r>
              <a:rPr lang="en-US" altLang="ko-KR" sz="2800" dirty="0">
                <a:solidFill>
                  <a:srgbClr val="E6E6D8"/>
                </a:solidFill>
              </a:rPr>
              <a:t>.</a:t>
            </a:r>
            <a:endParaRPr lang="ko-KR" altLang="en-US" sz="2800" dirty="0">
              <a:solidFill>
                <a:srgbClr val="E6E6D8"/>
              </a:solidFill>
            </a:endParaRP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B9ED6126-038C-45E7-A1D3-0ADBD48CC0DF}"/>
              </a:ext>
            </a:extLst>
          </p:cNvPr>
          <p:cNvSpPr txBox="1">
            <a:spLocks/>
          </p:cNvSpPr>
          <p:nvPr/>
        </p:nvSpPr>
        <p:spPr>
          <a:xfrm>
            <a:off x="4480558" y="783769"/>
            <a:ext cx="6858001" cy="12801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7200" dirty="0">
                <a:solidFill>
                  <a:srgbClr val="E6E6D8"/>
                </a:solidFill>
              </a:rPr>
              <a:t>선택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C63B1F-FB37-440C-91C3-16E5D1334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08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48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712845-FC8F-47B9-8BA8-01352FF9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59" y="1423850"/>
            <a:ext cx="6858001" cy="5434149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solidFill>
                  <a:srgbClr val="E6E6D8"/>
                </a:solidFill>
              </a:rPr>
              <a:t> 선택된 </a:t>
            </a:r>
            <a:r>
              <a:rPr lang="ko-KR" altLang="en-US" sz="2800" dirty="0" err="1">
                <a:solidFill>
                  <a:srgbClr val="E6E6D8"/>
                </a:solidFill>
              </a:rPr>
              <a:t>픽토그램들은</a:t>
            </a:r>
            <a:r>
              <a:rPr lang="ko-KR" altLang="en-US" sz="2800" dirty="0">
                <a:solidFill>
                  <a:srgbClr val="E6E6D8"/>
                </a:solidFill>
              </a:rPr>
              <a:t> 화면에 크게 표시되고</a:t>
            </a:r>
            <a:r>
              <a:rPr lang="en-US" altLang="ko-KR" sz="2800" dirty="0">
                <a:solidFill>
                  <a:srgbClr val="E6E6D8"/>
                </a:solidFill>
              </a:rPr>
              <a:t>, </a:t>
            </a:r>
            <a:r>
              <a:rPr lang="ko-KR" altLang="en-US" sz="2800" dirty="0">
                <a:solidFill>
                  <a:srgbClr val="E6E6D8"/>
                </a:solidFill>
              </a:rPr>
              <a:t>상대방에게 자신의 의사를 전달하며 앱을 종료합니다</a:t>
            </a:r>
            <a:r>
              <a:rPr lang="en-US" altLang="ko-KR" sz="2800" dirty="0">
                <a:solidFill>
                  <a:srgbClr val="E6E6D8"/>
                </a:solidFill>
              </a:rPr>
              <a:t>.</a:t>
            </a:r>
            <a:endParaRPr lang="ko-KR" altLang="en-US" sz="2800" dirty="0">
              <a:solidFill>
                <a:srgbClr val="E6E6D8"/>
              </a:solidFill>
            </a:endParaRP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B9ED6126-038C-45E7-A1D3-0ADBD48CC0DF}"/>
              </a:ext>
            </a:extLst>
          </p:cNvPr>
          <p:cNvSpPr txBox="1">
            <a:spLocks/>
          </p:cNvSpPr>
          <p:nvPr/>
        </p:nvSpPr>
        <p:spPr>
          <a:xfrm>
            <a:off x="4480558" y="783769"/>
            <a:ext cx="6858001" cy="12801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7200" dirty="0">
                <a:solidFill>
                  <a:srgbClr val="E6E6D8"/>
                </a:solidFill>
              </a:rPr>
              <a:t>확대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DDBE67-A6B5-4720-83CA-D36D03314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518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48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712845-FC8F-47B9-8BA8-01352FF94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E6E6D8"/>
                </a:solidFill>
              </a:rPr>
              <a:t>도와줘요</a:t>
            </a:r>
            <a:r>
              <a:rPr lang="en-US" altLang="ko-KR" dirty="0">
                <a:solidFill>
                  <a:srgbClr val="E6E6D8"/>
                </a:solidFill>
              </a:rPr>
              <a:t> 1</a:t>
            </a:r>
            <a:endParaRPr lang="ko-KR" altLang="en-US" dirty="0">
              <a:solidFill>
                <a:srgbClr val="E6E6D8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4A5E64-CEF1-421B-A023-42A03C67F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4170" y="2351313"/>
            <a:ext cx="7485019" cy="3825649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rgbClr val="E6E6D8"/>
                </a:solidFill>
              </a:rPr>
              <a:t> </a:t>
            </a:r>
            <a:r>
              <a:rPr lang="ko-KR" altLang="en-US" dirty="0" err="1">
                <a:solidFill>
                  <a:srgbClr val="E6E6D8"/>
                </a:solidFill>
              </a:rPr>
              <a:t>픽톡은</a:t>
            </a:r>
            <a:r>
              <a:rPr lang="ko-KR" altLang="en-US" dirty="0">
                <a:solidFill>
                  <a:srgbClr val="E6E6D8"/>
                </a:solidFill>
              </a:rPr>
              <a:t> 직접 입력을 통한 검색 기능에서     음성인식 기능을 도입할 것입니다</a:t>
            </a:r>
            <a:r>
              <a:rPr lang="en-US" altLang="ko-KR" dirty="0">
                <a:solidFill>
                  <a:srgbClr val="E6E6D8"/>
                </a:solidFill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E6E6D8"/>
                </a:solidFill>
              </a:rPr>
              <a:t> 제가 기존에 음성인식으로 애용하던</a:t>
            </a:r>
            <a:r>
              <a:rPr lang="en-US" altLang="ko-KR" dirty="0">
                <a:solidFill>
                  <a:srgbClr val="E6E6D8"/>
                </a:solidFill>
              </a:rPr>
              <a:t>   &lt;voice-elements&gt;</a:t>
            </a:r>
            <a:r>
              <a:rPr lang="ko-KR" altLang="en-US" dirty="0">
                <a:solidFill>
                  <a:srgbClr val="E6E6D8"/>
                </a:solidFill>
              </a:rPr>
              <a:t>는</a:t>
            </a:r>
            <a:r>
              <a:rPr lang="en-US" altLang="ko-KR" dirty="0">
                <a:solidFill>
                  <a:srgbClr val="E6E6D8"/>
                </a:solidFill>
              </a:rPr>
              <a:t> </a:t>
            </a:r>
            <a:r>
              <a:rPr lang="ko-KR" altLang="en-US" dirty="0">
                <a:solidFill>
                  <a:srgbClr val="E6E6D8"/>
                </a:solidFill>
              </a:rPr>
              <a:t>기술적 충돌로 사용할 수 없게 되었습니다</a:t>
            </a:r>
            <a:r>
              <a:rPr lang="en-US" altLang="ko-KR" dirty="0">
                <a:solidFill>
                  <a:srgbClr val="E6E6D8"/>
                </a:solidFill>
              </a:rPr>
              <a:t>.</a:t>
            </a:r>
          </a:p>
          <a:p>
            <a:pPr marL="0" indent="0">
              <a:buNone/>
            </a:pPr>
            <a:endParaRPr lang="en-US" altLang="ko-KR" dirty="0">
              <a:solidFill>
                <a:srgbClr val="E6E6D8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E6E6D8"/>
                </a:solidFill>
              </a:rPr>
              <a:t>&lt;voice-elements&gt;</a:t>
            </a:r>
            <a:r>
              <a:rPr lang="ko-KR" altLang="en-US" dirty="0">
                <a:solidFill>
                  <a:srgbClr val="E6E6D8"/>
                </a:solidFill>
              </a:rPr>
              <a:t>외에 다양한 음성인식 라이브러리를 알려주세요</a:t>
            </a:r>
            <a:r>
              <a:rPr lang="en-US" altLang="ko-KR" dirty="0">
                <a:solidFill>
                  <a:srgbClr val="E6E6D8"/>
                </a:solidFill>
              </a:rPr>
              <a:t>!</a:t>
            </a:r>
            <a:endParaRPr lang="ko-KR" altLang="en-US" dirty="0">
              <a:solidFill>
                <a:srgbClr val="E6E6D8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D22F6FB-2472-4325-A8B5-C939CEE66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864" y="2155371"/>
            <a:ext cx="2353394" cy="331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720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193</Words>
  <Application>Microsoft Office PowerPoint</Application>
  <PresentationFormat>와이드스크린</PresentationFormat>
  <Paragraphs>38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픽톡</vt:lpstr>
      <vt:lpstr>분야 :</vt:lpstr>
      <vt:lpstr>PowerPoint 프레젠테이션</vt:lpstr>
      <vt:lpstr>타겟</vt:lpstr>
      <vt:lpstr> 메인 화면에는 ‘최근 선택’한 픽토그램과 ‘자주 선택’한 픽토그램을 상단에 노출시킵니다.</vt:lpstr>
      <vt:lpstr> 좌측 상단의 메뉴를 선택하여 자신이      선택할 픽토그램의 분류를 찾아 들어갑니다.</vt:lpstr>
      <vt:lpstr> 사용자가 원하는 분류를 선택하면, 분류 결과에 부합하는 픽토그램들만 보여집니다.   이곳에서 사용자는 표현하고싶은         픽토그램을 몇가지 선택한 뒤 화면 가운데의 확대 버튼을 누릅니다.</vt:lpstr>
      <vt:lpstr> 선택된 픽토그램들은 화면에 크게 표시되고, 상대방에게 자신의 의사를 전달하며 앱을 종료합니다.</vt:lpstr>
      <vt:lpstr>도와줘요 1</vt:lpstr>
      <vt:lpstr>도와줘요 2</vt:lpstr>
      <vt:lpstr>THANK YOU FOR READING IT</vt:lpstr>
      <vt:lpstr>픽톡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성훈방</dc:creator>
  <cp:lastModifiedBy>성훈방</cp:lastModifiedBy>
  <cp:revision>20</cp:revision>
  <dcterms:created xsi:type="dcterms:W3CDTF">2018-07-10T06:01:12Z</dcterms:created>
  <dcterms:modified xsi:type="dcterms:W3CDTF">2018-07-10T09:20:01Z</dcterms:modified>
</cp:coreProperties>
</file>