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57" r:id="rId3"/>
    <p:sldId id="267" r:id="rId4"/>
    <p:sldId id="259" r:id="rId5"/>
    <p:sldId id="262" r:id="rId6"/>
    <p:sldId id="263" r:id="rId7"/>
    <p:sldId id="268" r:id="rId8"/>
    <p:sldId id="269" r:id="rId9"/>
    <p:sldId id="315" r:id="rId10"/>
    <p:sldId id="316" r:id="rId11"/>
    <p:sldId id="270" r:id="rId12"/>
    <p:sldId id="309" r:id="rId13"/>
    <p:sldId id="310" r:id="rId14"/>
    <p:sldId id="265" r:id="rId15"/>
    <p:sldId id="272" r:id="rId16"/>
    <p:sldId id="290" r:id="rId17"/>
    <p:sldId id="280" r:id="rId18"/>
    <p:sldId id="282" r:id="rId19"/>
    <p:sldId id="283" r:id="rId20"/>
    <p:sldId id="284" r:id="rId21"/>
    <p:sldId id="285" r:id="rId22"/>
    <p:sldId id="324" r:id="rId23"/>
    <p:sldId id="321" r:id="rId24"/>
    <p:sldId id="322" r:id="rId25"/>
    <p:sldId id="325" r:id="rId26"/>
    <p:sldId id="318" r:id="rId27"/>
    <p:sldId id="298" r:id="rId28"/>
    <p:sldId id="299" r:id="rId29"/>
    <p:sldId id="276" r:id="rId30"/>
    <p:sldId id="300" r:id="rId31"/>
    <p:sldId id="302" r:id="rId32"/>
    <p:sldId id="301" r:id="rId33"/>
    <p:sldId id="303" r:id="rId34"/>
    <p:sldId id="305" r:id="rId35"/>
    <p:sldId id="306" r:id="rId36"/>
    <p:sldId id="307" r:id="rId37"/>
    <p:sldId id="311" r:id="rId38"/>
    <p:sldId id="312" r:id="rId39"/>
    <p:sldId id="320" r:id="rId40"/>
    <p:sldId id="294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16703-2934-412A-B763-56B3FF0FB03F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06D80-571E-424D-A61B-AE8ABCFFE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C34F-0403-41B0-8367-E7AECE641215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9064-5D94-4B2C-BFEA-AA458209F163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8768-056C-4BB0-A4B3-7DC4F21E1843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4D05-759A-4086-9DA5-0F9B363EFB70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AE-AA55-4F7E-B646-BCA965F73426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3784-37F4-4925-9773-74CC451DA653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B289-2931-420F-A543-C59A0BAE92A4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14F9-9B8F-49A2-B099-25C544A50F76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F7D7-FDA5-4FF8-98A9-C0F32C6B01B7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44F8-E3E3-451D-90AA-27589818EDAA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504B-6EFD-423D-B11D-4EF19F62A007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068-FE1E-45C8-8856-384A9257F68E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6FAB-EFDD-4133-A05E-8A3A65035784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E5F2-5120-4982-B29F-4B79052AF67D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6A88-7F7F-4BBD-8BF0-E691F44D2EB1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E3A2-DD3A-4B86-9297-8722140D886D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9EAF-601E-4A4A-8253-78FEE827B737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F84058-6668-48DB-970C-EB884B9DC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ew_H._Van_de_Ven" TargetMode="External"/><Relationship Id="rId2" Type="http://schemas.openxmlformats.org/officeDocument/2006/relationships/hyperlink" Target="https://en.wikipedia.org/wiki/Andre_Delbec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438400"/>
            <a:ext cx="668654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Team Building &amp; Project Managemen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066800"/>
            <a:ext cx="7848600" cy="1752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UNIT-V</a:t>
            </a:r>
          </a:p>
          <a:p>
            <a:r>
              <a:rPr lang="en-US" sz="3600" dirty="0" smtClean="0"/>
              <a:t> 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7409688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Major Barriers To Project Team Developme</a:t>
            </a:r>
            <a:r>
              <a:rPr lang="en-US" b="1" dirty="0" smtClean="0"/>
              <a:t>nt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24000"/>
            <a:ext cx="7028259" cy="5029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Differing Outlooks, Priorities, Interests and Judgments of Team Members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Role conflicts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Outcomes Not Clear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Competition Over Team Leadership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Lack of Team Definition and structure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Team Personnel Selection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Credibility of the Project Leader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Lack of Team Member Commitment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181088" cy="1295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Role of good team in venture, Roles and Respondents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7257288" cy="5181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great Top Team extends the values, vision, mission and plan throughout the company, aligns the company and accelerates its growth.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dysfunctional team can tear a company apart and send it down the tubes.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team should consist of people who can manage three significant roles: functional, executive, and leadership.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members must be able to combine managing operations, serving on your executive team and helping you fulfill some of your leadership roles and responsibilities.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33400"/>
            <a:ext cx="7028688" cy="5181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Evolution of the Top Team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 effective Top Team must be able to run the company day to day in order to be able to move out of operations and focus on strategy.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Top Team can help  create a new and better "big-picture" vision as the company grows. They'll bring a new perspectives and specialized knowledge.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Encourage and support them as they grow and develop into their expanded roles and responsibilities.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609600"/>
            <a:ext cx="6686550" cy="530162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team responsible for implementing the company's plan, measuring and evaluating results, and helping each other succeed.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Hold them accountable for their performance in all three areas detailed above.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explicit and define the expectations of each Top Team member.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clear about which roles and tasks we are retaining and which ones we are delegating to them individually and as a group. Provide direction to them.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33400"/>
            <a:ext cx="7391400" cy="5943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Roles and Responsibilities of the Top Team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you assemble your Top Team, each member must be capable of fulfilling all of the following roles and responsibilities: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the leader of their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functional 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team members must: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 their functional area(s) and the resources allocated to them.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Attract and retain great people.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Communicate effectively so that everyone in their unit understands the company's vision, mission, values, and plan; how their job relates to the plan, and the results expected of them.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09600"/>
            <a:ext cx="7315200" cy="5943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 member of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Executive Team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team members must: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 the implementation of the company's plan.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a role model for innovation, teamwork, and problem-solving.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 other team members succeed.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 member of your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Leadership Team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team members must: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 you develop the plan for growth.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Protect and build a company culture that supports growth.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Optimize resources to achieve company goals.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810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Collaboration 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431102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Mind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Brainstorming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Thinking Hats Method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Nominal Group Technique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Fish-bone Diagram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"/>
            <a:ext cx="7162800" cy="58975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Mind Mapping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key to mind mapping is to take note of every idea that comes up.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should not neglect anything, no matter how far-fetched it may seem.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 as many ideas as possible; the more we get, the bigger chance of finding that golden ticket idea.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Mind maps  capture thoughts, ideas and keywords ,we can organize them in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two-dimensional structure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title/main idea is always located 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center of the 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thus always clearly visible.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Related ideas branch off from the center in all directions, creating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radiant structure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4800"/>
            <a:ext cx="7620000" cy="617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"/>
            <a:ext cx="7467600" cy="6019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7028259" cy="8236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Building &amp; Project Management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6858000" cy="5181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Leadership Styles,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Shared Leadership Model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Team Building in Venture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Role of good team in venture, Roles and Respondents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Explore collaboration tools and techniques- Brainstorming, Mind mapping.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Importance of Project Management, Time Management, Workflow,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Network Analysis Techniques – Critical Path Method, Project Evaluation Review Technique and Gantt 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Mind Mapping Does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6875859" cy="476822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Improves productivity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Structures information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Finds relationship between variables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Fosters creativity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Improves memory and recall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85800"/>
            <a:ext cx="7239000" cy="5867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 . BRAINSTORMING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Alex F.Osborn employed Brainstorming to generate ideas.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technique for finding alternatives which can be used at all stages of Problem-solving process.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entirely a divergent thinking process.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everyone_has_an_idea_500_wht_1270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53721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8686800" cy="334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Osborn laid down four guideline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239000" cy="5638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Criticism is ruled out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Negative comments on ideas  must be discouraged to allow for free exploration of all ideas.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 wheeling is welcomed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Freewheeling is encouraged with any ideas welcomed as it is easier to later refine ideas than to make them more unique. 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Quantity is encouraged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greater the  number of ideas The more likelihood of useful ideas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Combining &amp; improving ideas is encouraged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Participants should suggest how the ideas of others could be joined into a still newer ideas to get the best solution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219200" y="228600"/>
            <a:ext cx="3733800" cy="6324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3.Thinking Hats Method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tool was created by Edward de Bono in his book ' 6 Thinking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Hats ‘ in the year 1986.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any moment everyone is looking in the 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thinker puts forward his or her thoughts in parallel with the thoughts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Guides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thought processes in one direction at a time so we can effectively analyze issues, generate new ideas, and make better decisions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six-thinking-hats-table-imagemmm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8600"/>
            <a:ext cx="4038600" cy="6324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"/>
            <a:ext cx="3962400" cy="6324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Nominal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Technique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technique was originally developed by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2" tooltip="Andre Delbecq"/>
              </a:rPr>
              <a:t>Andre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2" tooltip="Andre Delbecq"/>
              </a:rPr>
              <a:t>Delbecq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3" tooltip="Andrew H. Van de Ven"/>
              </a:rPr>
              <a:t>Andrew H. Van de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3" tooltip="Andrew H. Van de Ven"/>
              </a:rPr>
              <a:t>Ven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systematic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an organized group meeting held among the members to facilitate decision making by properly identifying the problems and generating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nominal group techniqu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28600"/>
            <a:ext cx="3505200" cy="6324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304800"/>
            <a:ext cx="3810000" cy="6172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5.Fishbone Technique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Kaoru Ishikawa, a Japanese quality control statistician, invented the fishbone diagram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cause-and-effect analysis generates and sorts hypotheses about possible causes of problems within a process by asking participants to list all of the possible causes and effects for the identified problem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fish bon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04800"/>
            <a:ext cx="3886200" cy="617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6799659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00200"/>
            <a:ext cx="6781800" cy="4876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mic Sans MS" pitchFamily="6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“A project is a series of activities or tasks or operations directed to accomplishment of a desired objective.”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“A project is a temporary Endeavour undertaken to create a "unique" product or service.”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191000"/>
            <a:ext cx="2286000" cy="2286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"/>
            <a:ext cx="6934199" cy="6477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"/>
            <a:ext cx="7315200" cy="594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"/>
            <a:ext cx="7165975" cy="594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Leadership Style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409259" cy="5791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leadership style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refers to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leader's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characteristic behaviors when directing, motivating, guiding, and managing groups of people.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Great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leaders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inspire political movements and social change. They can also motivate others to perform, create, and innovate.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Leadership style is the manner and approach of providing direction, implementing plans, and motivating people.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includes the total pattern of explicit and implicit actions performed by their leader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Newstrom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Davis, 1993).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first major study of leadership styles was performed in 1939 by Kurt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Lewin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who led a group of researchers to identify different styles of leadership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red_leader_running_the_race_md_w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648200"/>
            <a:ext cx="29718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09600"/>
            <a:ext cx="6683765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Time Management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of planning and exercising conscious control of time spent on specific activities, especially to increase effectiveness, efficiency and productivity.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962400"/>
            <a:ext cx="246697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533400"/>
            <a:ext cx="6686550" cy="6019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major themes arising from the literature on time management include the following: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an environment conducive to effectiveness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Setting of priorities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Carrying out activity around prioritization.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related process of reduction of time spent on non-priorities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Incentives to modify behavior to ensure compliance with time-related deadlines.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57200"/>
            <a:ext cx="7391400" cy="6172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management is related to different concepts such as: </a:t>
            </a:r>
          </a:p>
          <a:p>
            <a:pPr algn="just"/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Project Management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management can be considered to be a project management subset and is more commonly known as project planning and project scheduling.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management has also been identified as one of the core functions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identified in project management.</a:t>
            </a:r>
          </a:p>
          <a:p>
            <a:pPr algn="just"/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Attention Management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 management of cognitive resources, and in particular the time that humans allocate their mind (and organize the minds of their employees) to conduct some activities.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81000"/>
            <a:ext cx="7104459" cy="6096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Organizational time management is the science of identifying, valuing and reducing time cost wastage within organizations.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identifies, reports and financially values sustainable time, wasted time and effective time within an organization.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Develops the business case to convert wasted time into productive time through the funding of products, services, projects or initiatives at a positive return on investment.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7028259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WORK FLOW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7028259" cy="5257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Workflow is the definition, execution and automation of business processes where tasks, information or documents are passed from one participant to another for action, according to a set of procedural rules.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Organizations use workflows to coordinate tasks between people and synchronize data between systems, with the ultimate goal of improving organizational efficiency, responsiveness and profitability.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81000"/>
            <a:ext cx="7180659" cy="6248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fully functional workflow provides four key benefits to a company: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✓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  Improved productivity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✓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  Process transparency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✓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  Faster business reaction time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✓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  Improved accountability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fg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819400"/>
            <a:ext cx="3200400" cy="3733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019288" cy="838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Customer Support Case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62000"/>
            <a:ext cx="7162799" cy="579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EARLY TECHNIQUES OF PROJECT MANAGEMENT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Gantt chart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type of bar chart that illustrates a project schedule, named after its inventor, Henry Gantt (1861–1919), who designed such a chart around the years 1910–1915.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Modern Gantt charts also show the dependency relationships between activities and current schedule status.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04800"/>
            <a:ext cx="7714488" cy="6248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Gantt chart is a type of bar chart that illustrates a project schedule.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chart lists the tasks to be performed on the vertical axis, and time intervals on the horizontal axis.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width of the horizontal bars in the graph shows the duration of each activity.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Gantt charts illustrate the start and finish dates of the terminal elements and summary elements of a project. Terminal elements and summary elements constitute the work breakdown structure of the project.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Modern Gantt charts also show the dependency (i.e., precedence network) relationships between activities.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Gantt charts can be used to show current schedule status using percent-complete shadings and a vertical "TODAY" line as shown here.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371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NETWORK ANALYSIS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600200" y="1828800"/>
            <a:ext cx="7010400" cy="26468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According to author – “Network analysis helps to designing, Planning, Coordinating and decision making in order to accomplish the project economically in the minimum available time with the limited available resources.”</a:t>
            </a:r>
          </a:p>
          <a:p>
            <a:pPr algn="just">
              <a:spcBef>
                <a:spcPct val="50000"/>
              </a:spcBef>
              <a:buFont typeface="Wingdings" pitchFamily="2" charset="2"/>
              <a:buNone/>
            </a:pPr>
            <a:endParaRPr lang="en-US" sz="28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683765" cy="914400"/>
          </a:xfrm>
        </p:spPr>
        <p:txBody>
          <a:bodyPr/>
          <a:lstStyle/>
          <a:p>
            <a:pPr algn="ctr"/>
            <a:r>
              <a:rPr lang="en-US" b="1" dirty="0" smtClean="0"/>
              <a:t>	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Types of Leadership Style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7104459" cy="5334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Authoritarian or Autocratic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the leader tells his or her employees what to do and how to do it, without getting their advice.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Participative or Democratic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the leader includes one or more employees in the decision making process, but the leader normally maintains the final decision making authority.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Delegative or Laissez-fair (free-rein)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the leader allows the employees to make the decisions, however, the leader is still responsible for the decisions that are made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295400" y="1600200"/>
            <a:ext cx="7315200" cy="273921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ð"/>
            </a:pP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analysis is a system which plans projects both large and small by analyzing the project activities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ð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Projects are broken down to individual  tasks or activities, which are arranged in logical sequential order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ð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network diagram is constructed  which presents the relationship b/w all the activities involved.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6683765" cy="128089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 TECHNIQUES</a:t>
            </a:r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315200" cy="5029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600" dirty="0" smtClean="0"/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Analysis refers to a number of techniques for the planning and control of complex projects.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two most frequently used forms of network planning are: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Programme Evaluation and Review Technique (PERT) 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Critical Path Method (CPM)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"/>
            <a:ext cx="7620000" cy="6324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"/>
            <a:ext cx="7543800" cy="62483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6683765" cy="1280890"/>
          </a:xfrm>
        </p:spPr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Shared Leadership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609600"/>
            <a:ext cx="4648199" cy="5943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Shared leadership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leadership style that broadly distributes leadership responsibility, such that people within a team and organization lead each other.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has frequently been compared to horizontal leadership, distributed leadership, and collective leadership. 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Definition: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systematic approach of finding and developing  organizational leaders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leaders take important areas, products and services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lead and develop cross-functional teams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 team focuses on smaller big part of the organization portfolio.                  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giph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609600"/>
            <a:ext cx="2971800" cy="5943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391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Reasons to implement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Shared leadership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14400"/>
            <a:ext cx="7485888" cy="5638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act of sharing leadership promotes innovative and committed behavior among team members;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Shared leadership positively transforms the composition of vertical  companies, reintegrating teams;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Individuals at the firm create bonds of interdependence through the exercise of shared leadership, favoring teamwork;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Freedom and the ability to speak out during the execution of shared activities increases levels of satisfaction and company identification among its members;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of positive behavior and the proactively of shared leadership affects everyone within the company, broadly motivating teams;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Successful results that are achieved through shared leadership lead to a recognition of the participative nature of each employee’s contribution to that success, causing teams to actively desire growth for the company.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"/>
            <a:ext cx="7162800" cy="6248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How shared leadership can benefit companies and partnerships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addition to its association with innovation, the growing prevalence of team-based work favors the adoption of shared leadership, which is why work in groups is prevalent in this model.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Shared leadership and partnerships between leaders bring along with them a number of changes to the workplace and the composition of teams.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leaders understand that most employees are just seeking some space and a measure of recognition,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easy to understand how shared leadership can motivate staff, elevating both team performance and the company’s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04800"/>
            <a:ext cx="7498080" cy="6248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Team Building Defined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Team building is the process of taking a collection of individuals with different needs, backgrounds and expertise and transforming them by various methods into an integrated, effective work unit.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concept of team building becomes critically important as bureaucratic hierarchies decline and horizontally-oriented teams and work units become increasingly important.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most cases, team building involves relationships among peers with a wide diversity of expertise.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4058-6668-48DB-970C-EB884B9DCBB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giph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876800"/>
            <a:ext cx="38862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TF00001235</Template>
  <TotalTime>713</TotalTime>
  <Words>2109</Words>
  <Application>Microsoft Office PowerPoint</Application>
  <PresentationFormat>On-screen Show (4:3)</PresentationFormat>
  <Paragraphs>222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Wisp</vt:lpstr>
      <vt:lpstr>Team Building &amp; Project Management </vt:lpstr>
      <vt:lpstr>Team Building &amp; Project Management </vt:lpstr>
      <vt:lpstr>Leadership Style</vt:lpstr>
      <vt:lpstr> Types of Leadership Style</vt:lpstr>
      <vt:lpstr>Slide 5</vt:lpstr>
      <vt:lpstr>Shared Leadership</vt:lpstr>
      <vt:lpstr>Reasons to implement Shared leadership </vt:lpstr>
      <vt:lpstr> </vt:lpstr>
      <vt:lpstr>Slide 9</vt:lpstr>
      <vt:lpstr>Major Barriers To Project Team Development  </vt:lpstr>
      <vt:lpstr>Role of good team in venture, Roles and Respondents  </vt:lpstr>
      <vt:lpstr>Slide 12</vt:lpstr>
      <vt:lpstr>Slide 13</vt:lpstr>
      <vt:lpstr>Slide 14</vt:lpstr>
      <vt:lpstr>Slide 15</vt:lpstr>
      <vt:lpstr>Explore Collaboration Tools and Techniques</vt:lpstr>
      <vt:lpstr>Slide 17</vt:lpstr>
      <vt:lpstr>Slide 18</vt:lpstr>
      <vt:lpstr>Slide 19</vt:lpstr>
      <vt:lpstr>Mind Mapping Does</vt:lpstr>
      <vt:lpstr>Slide 21</vt:lpstr>
      <vt:lpstr>Osborn laid down four guidelines</vt:lpstr>
      <vt:lpstr>Slide 23</vt:lpstr>
      <vt:lpstr>Slide 24</vt:lpstr>
      <vt:lpstr>Slide 25</vt:lpstr>
      <vt:lpstr>PROJECT</vt:lpstr>
      <vt:lpstr>Slide 27</vt:lpstr>
      <vt:lpstr>Slide 28</vt:lpstr>
      <vt:lpstr>Slide 29</vt:lpstr>
      <vt:lpstr>Time Management</vt:lpstr>
      <vt:lpstr>Slide 31</vt:lpstr>
      <vt:lpstr>Slide 32</vt:lpstr>
      <vt:lpstr>Slide 33</vt:lpstr>
      <vt:lpstr>WORK FLOW</vt:lpstr>
      <vt:lpstr>Slide 35</vt:lpstr>
      <vt:lpstr>Customer Support Case</vt:lpstr>
      <vt:lpstr>EARLY TECHNIQUES OF PROJECT MANAGEMENT</vt:lpstr>
      <vt:lpstr>Slide 38</vt:lpstr>
      <vt:lpstr>Slide 39</vt:lpstr>
      <vt:lpstr>Slide 40</vt:lpstr>
      <vt:lpstr>NETWORK ANALYSIS TECHNIQUES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UNIT-V</dc:title>
  <dc:creator>LAKSHMI</dc:creator>
  <cp:lastModifiedBy>Admin</cp:lastModifiedBy>
  <cp:revision>65</cp:revision>
  <dcterms:created xsi:type="dcterms:W3CDTF">2019-03-12T07:07:45Z</dcterms:created>
  <dcterms:modified xsi:type="dcterms:W3CDTF">2019-03-25T10:36:22Z</dcterms:modified>
</cp:coreProperties>
</file>