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E52"/>
    <a:srgbClr val="C82B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DF2ED-76E5-4DB1-9A6D-2A41D1AC36D4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28CA-4CD5-410E-8A13-11AE94D50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025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28CA-4CD5-410E-8A13-11AE94D501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342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01F2-A09F-4314-B693-95282866A470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6" y="446770"/>
            <a:ext cx="4118408" cy="54750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8" name="TextBox 7"/>
          <p:cNvSpPr txBox="1"/>
          <p:nvPr userDrawn="1"/>
        </p:nvSpPr>
        <p:spPr>
          <a:xfrm>
            <a:off x="9713607" y="446770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OUP1" panose="00000400000000000000" pitchFamily="2" charset="0"/>
              </a:rPr>
              <a:t>1</a:t>
            </a:r>
            <a:endParaRPr lang="en-US" sz="4000" dirty="0">
              <a:latin typeface="OUP1" panose="000004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2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B778-FBA0-46D9-AD2D-F5EE5555D698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94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324-F00D-4650-AB0E-E877E70BA449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504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92000" cy="665389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Chapter no: 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030334"/>
          </a:xfrm>
          <a:solidFill>
            <a:schemeClr val="bg1">
              <a:alpha val="44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8CF9-9253-40BC-AD99-C41D0CEFF3B0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58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D49C-0D47-441B-80F4-28B9920755C5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509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1118-ED24-4AA5-BA04-E7A8B4AC6DF6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69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7B5-B0DA-47D4-9166-AA9E62931F45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8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2473-7836-4E69-BBF3-E18AD6027F82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92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9FB3-6E0A-482D-9510-4C2AB2CEF572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64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55E3-ABF2-44D6-AA9E-1D8960DFAE61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4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F0B4-89B8-4EE4-8E10-ACF766419573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5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"/>
            <a:biLevel thresh="75000"/>
            <a:lum/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artisticFilmGrain/>
                    </a14:imgEffect>
                    <a14:imgEffect>
                      <a14:brightnessContrast bright="52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E107-8622-4174-A74C-C0DC7BB282F0}" type="datetime1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3E67-45E1-4E1D-8511-4DC30DACD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15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10100" y="2909888"/>
            <a:ext cx="7086600" cy="9484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82B46"/>
                </a:solidFill>
              </a:rPr>
              <a:t>Statistical Programming in R</a:t>
            </a:r>
            <a:endParaRPr lang="en-US" dirty="0">
              <a:solidFill>
                <a:srgbClr val="C82B4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10100" y="3950381"/>
            <a:ext cx="7086600" cy="621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87E52"/>
                </a:solidFill>
              </a:rPr>
              <a:t>Srinivasa, </a:t>
            </a:r>
            <a:r>
              <a:rPr lang="en-US" dirty="0" err="1" smtClean="0">
                <a:solidFill>
                  <a:srgbClr val="187E52"/>
                </a:solidFill>
              </a:rPr>
              <a:t>Siddesh</a:t>
            </a:r>
            <a:r>
              <a:rPr lang="en-US" dirty="0" smtClean="0">
                <a:solidFill>
                  <a:srgbClr val="187E52"/>
                </a:solidFill>
              </a:rPr>
              <a:t>, Shetty &amp; </a:t>
            </a:r>
            <a:r>
              <a:rPr lang="en-US" dirty="0" err="1" smtClean="0">
                <a:solidFill>
                  <a:srgbClr val="187E52"/>
                </a:solidFill>
              </a:rPr>
              <a:t>Sowmya</a:t>
            </a:r>
            <a:endParaRPr lang="en-US" dirty="0">
              <a:solidFill>
                <a:srgbClr val="187E5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0000" y="3858306"/>
            <a:ext cx="613409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43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1" dirty="0" smtClean="0"/>
              <a:t>L oops for Data Frames</a:t>
            </a:r>
          </a:p>
          <a:p>
            <a:pPr lvl="1"/>
            <a:r>
              <a:rPr lang="en-US" dirty="0" smtClean="0"/>
              <a:t>A data frame in R consists of a group of vectors	</a:t>
            </a:r>
          </a:p>
          <a:p>
            <a:pPr lvl="1"/>
            <a:r>
              <a:rPr lang="en-US" dirty="0" smtClean="0"/>
              <a:t>It is created using the </a:t>
            </a:r>
            <a:r>
              <a:rPr lang="en-US" i="1" dirty="0" err="1" smtClean="0"/>
              <a:t>data.frame</a:t>
            </a:r>
            <a:r>
              <a:rPr lang="en-US" i="1" dirty="0" smtClean="0"/>
              <a:t>() function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Write an R program to create four vectors namely </a:t>
            </a:r>
            <a:r>
              <a:rPr lang="en-US" i="1" dirty="0" err="1" smtClean="0"/>
              <a:t>patientid</a:t>
            </a:r>
            <a:r>
              <a:rPr lang="en-US" i="1" dirty="0" smtClean="0"/>
              <a:t>, age, diabetes, and status. Put </a:t>
            </a:r>
            <a:r>
              <a:rPr lang="en-US" dirty="0" smtClean="0"/>
              <a:t>these four vectors into a data frame </a:t>
            </a:r>
            <a:r>
              <a:rPr lang="en-US" i="1" dirty="0" err="1" smtClean="0"/>
              <a:t>patientdata</a:t>
            </a:r>
            <a:r>
              <a:rPr lang="en-US" i="1" dirty="0" smtClean="0"/>
              <a:t> and print the values using a for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94" y="0"/>
            <a:ext cx="7001692" cy="65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75446" y="6488668"/>
            <a:ext cx="247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Creation of </a:t>
            </a:r>
            <a:r>
              <a:rPr lang="en-US" i="1" dirty="0" err="1" smtClean="0"/>
              <a:t>data.frame</a:t>
            </a:r>
            <a:r>
              <a:rPr lang="en-US" i="1" dirty="0" smtClean="0"/>
              <a:t>()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531" y="391886"/>
            <a:ext cx="3976242" cy="450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142343" y="5640403"/>
            <a:ext cx="3504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Listing the contents of </a:t>
            </a:r>
            <a:r>
              <a:rPr lang="en-US" i="1" dirty="0" err="1" smtClean="0"/>
              <a:t>data.frame</a:t>
            </a:r>
            <a:r>
              <a:rPr lang="en-US" i="1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68113"/>
            <a:ext cx="11785600" cy="751444"/>
          </a:xfrm>
        </p:spPr>
        <p:txBody>
          <a:bodyPr/>
          <a:lstStyle/>
          <a:p>
            <a:r>
              <a:rPr lang="en-US" b="1" dirty="0" smtClean="0"/>
              <a:t>Loops for Lists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69" y="1266093"/>
            <a:ext cx="5228493" cy="478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163730" y="6134601"/>
            <a:ext cx="169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Creation of </a:t>
            </a:r>
            <a:r>
              <a:rPr lang="en-US" i="1" dirty="0" smtClean="0"/>
              <a:t>list()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738" y="602383"/>
            <a:ext cx="8076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Write an R program to print HELLO 10 times using the for loop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1168" y="1219200"/>
            <a:ext cx="5596570" cy="48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412007" y="6095170"/>
            <a:ext cx="242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Printing HELLO 10 times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5: Iterative programming in 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Objectives</a:t>
            </a:r>
          </a:p>
          <a:p>
            <a:pPr lvl="1"/>
            <a:r>
              <a:rPr lang="en-US" sz="3200" dirty="0" smtClean="0"/>
              <a:t>While and for loops</a:t>
            </a:r>
          </a:p>
          <a:p>
            <a:pPr lvl="1"/>
            <a:r>
              <a:rPr lang="en-US" sz="3200" dirty="0" smtClean="0"/>
              <a:t>Loops for vectors, matrices, data frames, and lists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54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Necessity of iterative statements </a:t>
            </a:r>
          </a:p>
          <a:p>
            <a:r>
              <a:rPr lang="en-US" sz="3200" dirty="0" smtClean="0"/>
              <a:t>These include for and while loops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45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5.2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syntax for the while loop consists of </a:t>
            </a:r>
            <a:r>
              <a:rPr lang="en-US" sz="3200" i="1" dirty="0" err="1" smtClean="0"/>
              <a:t>test_expression</a:t>
            </a:r>
            <a:r>
              <a:rPr lang="en-US" sz="3200" i="1" dirty="0" smtClean="0"/>
              <a:t> that acts as the minimal condition for the loop to </a:t>
            </a:r>
            <a:r>
              <a:rPr lang="en-US" sz="3200" dirty="0" smtClean="0"/>
              <a:t>check how many times it has to be executed</a:t>
            </a:r>
          </a:p>
          <a:p>
            <a:pPr>
              <a:buNone/>
            </a:pPr>
            <a:r>
              <a:rPr lang="en-US" sz="3200" dirty="0" smtClean="0"/>
              <a:t>		while(</a:t>
            </a:r>
            <a:r>
              <a:rPr lang="en-US" sz="3200" dirty="0" err="1" smtClean="0"/>
              <a:t>test_expression</a:t>
            </a:r>
            <a:r>
              <a:rPr lang="en-US" sz="3200" dirty="0" smtClean="0"/>
              <a:t>){</a:t>
            </a:r>
          </a:p>
          <a:p>
            <a:pPr>
              <a:buNone/>
            </a:pPr>
            <a:r>
              <a:rPr lang="en-US" sz="3200" dirty="0" smtClean="0"/>
              <a:t>		statement</a:t>
            </a:r>
          </a:p>
          <a:p>
            <a:pPr>
              <a:buNone/>
            </a:pPr>
            <a:r>
              <a:rPr lang="en-US" sz="3200" dirty="0" smtClean="0"/>
              <a:t>		}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43626"/>
          </a:xfrm>
        </p:spPr>
        <p:txBody>
          <a:bodyPr/>
          <a:lstStyle/>
          <a:p>
            <a:r>
              <a:rPr lang="en-US" dirty="0" smtClean="0"/>
              <a:t>Write an R program to print the values in vectors using the while loop.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754" y="1878157"/>
            <a:ext cx="6361612" cy="437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16560" y="6299080"/>
            <a:ext cx="363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5.1 Hello world using while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5.3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syntax of for loop consists of </a:t>
            </a:r>
            <a:r>
              <a:rPr lang="en-US" sz="3200" i="1" dirty="0" smtClean="0"/>
              <a:t>variable that can be used inside the loop for iterating over the list of </a:t>
            </a:r>
            <a:r>
              <a:rPr lang="en-US" sz="3200" dirty="0" smtClean="0"/>
              <a:t>elements in a vector or a list.</a:t>
            </a:r>
          </a:p>
          <a:p>
            <a:pPr>
              <a:buNone/>
            </a:pPr>
            <a:r>
              <a:rPr lang="en-US" sz="3200" dirty="0" smtClean="0"/>
              <a:t>			for (variable in </a:t>
            </a:r>
            <a:r>
              <a:rPr lang="en-US" sz="3200" dirty="0" err="1" smtClean="0"/>
              <a:t>start:end</a:t>
            </a:r>
            <a:r>
              <a:rPr lang="en-US" sz="3200" dirty="0" smtClean="0"/>
              <a:t>){</a:t>
            </a:r>
          </a:p>
          <a:p>
            <a:pPr>
              <a:buNone/>
            </a:pPr>
            <a:r>
              <a:rPr lang="en-US" sz="3200" dirty="0" smtClean="0"/>
              <a:t>			statement</a:t>
            </a:r>
          </a:p>
          <a:p>
            <a:pPr>
              <a:buNone/>
            </a:pPr>
            <a:r>
              <a:rPr lang="en-US" sz="3200" dirty="0" smtClean="0"/>
              <a:t>			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85189"/>
          </a:xfrm>
        </p:spPr>
        <p:txBody>
          <a:bodyPr/>
          <a:lstStyle/>
          <a:p>
            <a:r>
              <a:rPr lang="en-US" dirty="0" smtClean="0"/>
              <a:t>Write an R program to print the values in vectors using the for loop.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817" y="1827933"/>
            <a:ext cx="6975566" cy="406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29284" y="5938463"/>
            <a:ext cx="3385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5.2 Hello world using 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5.4 Looping Over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146629"/>
            <a:ext cx="11785600" cy="502062"/>
          </a:xfrm>
        </p:spPr>
        <p:txBody>
          <a:bodyPr/>
          <a:lstStyle/>
          <a:p>
            <a:r>
              <a:rPr lang="en-US" b="1" dirty="0" smtClean="0"/>
              <a:t>L oops for Vectors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172" y="1619794"/>
            <a:ext cx="4054024" cy="380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496291" y="5640435"/>
            <a:ext cx="3269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Fig. 5.3 Vectors using for loop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3417" y="1449976"/>
            <a:ext cx="5408023" cy="40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467693" y="5680369"/>
            <a:ext cx="402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5.4 Printing vectors using while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27715"/>
            <a:ext cx="11785600" cy="973116"/>
          </a:xfrm>
        </p:spPr>
        <p:txBody>
          <a:bodyPr/>
          <a:lstStyle/>
          <a:p>
            <a:r>
              <a:rPr lang="en-US" b="1" dirty="0" smtClean="0"/>
              <a:t>Loops for Matrices</a:t>
            </a:r>
          </a:p>
          <a:p>
            <a:pPr lvl="1"/>
            <a:r>
              <a:rPr lang="en-US" dirty="0" smtClean="0"/>
              <a:t>A matrix can be created in R using the </a:t>
            </a:r>
            <a:r>
              <a:rPr lang="en-US" i="1" dirty="0" smtClean="0"/>
              <a:t>matrix()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3E67-45E1-4E1D-8511-4DC30DACD4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5" y="1123406"/>
            <a:ext cx="7027816" cy="515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02256" y="6433259"/>
            <a:ext cx="543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5.5 Printing the elements of a matrix using 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391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5: Iterative programming in R</vt:lpstr>
      <vt:lpstr>5.1 Introduction</vt:lpstr>
      <vt:lpstr>5.2 While Loop</vt:lpstr>
      <vt:lpstr>Example</vt:lpstr>
      <vt:lpstr>5.3 For Loop</vt:lpstr>
      <vt:lpstr>Example</vt:lpstr>
      <vt:lpstr>5.4 Looping Over List</vt:lpstr>
      <vt:lpstr>Slide 9</vt:lpstr>
      <vt:lpstr> 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rajini</cp:lastModifiedBy>
  <cp:revision>22</cp:revision>
  <dcterms:created xsi:type="dcterms:W3CDTF">2017-06-01T10:13:11Z</dcterms:created>
  <dcterms:modified xsi:type="dcterms:W3CDTF">2019-08-22T04:59:04Z</dcterms:modified>
</cp:coreProperties>
</file>