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dmin\Desktop\core-competencies-3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839200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Admin\Desktop\core-competencies-12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-106363"/>
            <a:ext cx="8610600" cy="6659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Admin\Desktop\core-competencies-13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839200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Admin\Desktop\core-competencies-14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916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C:\Users\Admin\Desktop\core-competencies-15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89154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C:\Users\Admin\Desktop\core-competencies-16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88392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C:\Users\Admin\Desktop\core-competencies-17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8991600" cy="670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C:\Users\Admin\Desktop\core-competencies-18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405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C:\Users\Admin\Desktop\core-competencies-18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C:\Users\Admin\Desktop\core-competencies-19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C:\Users\Admin\Desktop\core-competencies-20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1534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dmin\Desktop\core-competencies-4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8288"/>
            <a:ext cx="9143999" cy="62849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C:\Users\Admin\Desktop\core-competencies-24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86106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C:\Users\Admin\Desktop\core-competencies-25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89154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 descr="C:\Users\Admin\Desktop\core-competencies-26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835818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Admin\Desktop\core-competencies-5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324"/>
            <a:ext cx="8247063" cy="6492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Admin\Desktop\core-competencies-6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88392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Admin\Desktop\core-competencies-7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537575" cy="6629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Admin\Desktop\core-competencies-8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85344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Admin\Desktop\core-competencies-9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8974138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Admin\Desktop\core-competencies-10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8763000" cy="5883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:\Users\Admin\Desktop\core-competencies-11-72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8686799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Preethi</dc:creator>
  <cp:lastModifiedBy>Admin</cp:lastModifiedBy>
  <cp:revision>3</cp:revision>
  <dcterms:created xsi:type="dcterms:W3CDTF">2006-08-16T00:00:00Z</dcterms:created>
  <dcterms:modified xsi:type="dcterms:W3CDTF">2019-09-19T06:06:42Z</dcterms:modified>
</cp:coreProperties>
</file>