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dmin\Desktop\environsc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915399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dmin\Desktop\environmental-scanningcomplete-concept-9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81000"/>
            <a:ext cx="8382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Admin\Desktop\environmental-scanningcomplete-concept-11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2400"/>
            <a:ext cx="9144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Admin\Desktop\environmental-scanningcomplete-concept-12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304800"/>
            <a:ext cx="8610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Admin\Desktop\environmental-scanningcomplete-concept-13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381000"/>
            <a:ext cx="86106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Admin\Desktop\environmental-scanningcomplete-concept-14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304800"/>
            <a:ext cx="8534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Admin\Desktop\environmental-scanningcomplete-concept-15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2400"/>
            <a:ext cx="91440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Admin\Desktop\environmental-scanningcomplete-concept-16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0"/>
            <a:ext cx="86106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Admin\Desktop\environmental-scanningcomplete-concept-17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28600"/>
            <a:ext cx="89154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Admin\Desktop\environmental-scanningcomplete-concept-18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9916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Admin\Desktop\environmental-scanning-5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4800"/>
            <a:ext cx="89154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dmin\Desktop\ppt-presentation-on-environmental-scanning-2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Admin\Desktop\environmental-scanning-6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C:\Users\Admin\Desktop\environmental-scanning-7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C:\Users\Admin\Desktop\environmental-scanning-8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0"/>
            <a:ext cx="8686800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Admin\Desktop\environmental-scanning-9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8600"/>
            <a:ext cx="91440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C:\Users\Admin\Desktop\environmental-scanning-10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environmental-scanning-3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0"/>
            <a:ext cx="86106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ppt-presentation-on-environmental-scanning-3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min\Desktop\environmental-scanningcomplete-concept-3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4800"/>
            <a:ext cx="8915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dmin\Desktop\environmental-scanningcomplete-concept-5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763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dmin\Desktop\environmental-scanning-4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dmin\Desktop\environmental-scanningcomplete-concept-4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8392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C:\Users\Admin\Desktop\environmental-scanningcomplete-concept-7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228600"/>
            <a:ext cx="88392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Preethi</dc:creator>
  <cp:lastModifiedBy>Admin</cp:lastModifiedBy>
  <cp:revision>4</cp:revision>
  <dcterms:created xsi:type="dcterms:W3CDTF">2006-08-16T00:00:00Z</dcterms:created>
  <dcterms:modified xsi:type="dcterms:W3CDTF">2018-10-22T07:56:59Z</dcterms:modified>
</cp:coreProperties>
</file>