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porters-five-forces-2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6705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porters-five-forces-8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91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porters-five-forces-9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" y="171450"/>
            <a:ext cx="9107487" cy="607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dmin\Desktop\porters-five-forces-10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dmin\Desktop\porters-five-forces-11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dmin\Desktop\porters-five-forces-1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5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porters-five-forces-1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dmin\Desktop\porters-five-forces-1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Admin\Desktop\porters-five-forces-1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313"/>
            <a:ext cx="9143999" cy="6770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porters-five-forces-17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porters-five-forces-model-of-competitive-analysis-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dmin\Desktop\porters-five-forces-model-of-competitive-analysis-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10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porters-five-forces-model-of-competitive-analysis-7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54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porters-five-forces-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79413"/>
            <a:ext cx="8991600" cy="6097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porters-five-forces-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391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porters-five-forces-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4"/>
            <a:ext cx="8991599" cy="6742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porters-five-forces-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porters-five-forces-7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Preethi</dc:creator>
  <cp:lastModifiedBy>Admin</cp:lastModifiedBy>
  <cp:revision>1</cp:revision>
  <dcterms:created xsi:type="dcterms:W3CDTF">2006-08-16T00:00:00Z</dcterms:created>
  <dcterms:modified xsi:type="dcterms:W3CDTF">2018-10-22T10:11:51Z</dcterms:modified>
</cp:coreProperties>
</file>