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:\Users\Admin\Desktop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Admin\Desktop\swot-analysis-10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5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:\Users\Admin\Desktop\swot-analysis-11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Admin\Desktop\swot-analysis-12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5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Admin\Desktop\swot-analysis-1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C:\Users\Admin\Desktop\swot-analysis-1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C:\Users\Admin\Desktop\swot-analysis-1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8600"/>
            <a:ext cx="9143999" cy="6400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Admin\Desktop\swot-analysis-1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 descr="C:\Users\Admin\Desktop\swot-analysis-18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410" name="Picture 2" descr="C:\Users\Admin\Desktop\swot-analysis-20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Admin\Desktop\swot-analysis-21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swot-analysis-2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 descr="C:\Users\Admin\Desktop\swot-analysis-22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7055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Admin\Desktop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 descr="C:\Users\Admin\Desktop\swot-analysis-2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dmin\Desktop\swot-analysis-3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dmin\Desktop\swot-analysis-4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Admin\Desktop\swot-analysis-5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5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Admin\Desktop\swot-analysis-6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0"/>
            <a:ext cx="8762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Admin\Desktop\swot-analysis-7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Admin\Desktop\swot-analysis-8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C:\Users\Admin\Desktop\swot-analysis-9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15399" cy="6629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Preethi</dc:creator>
  <cp:lastModifiedBy>Admin</cp:lastModifiedBy>
  <cp:revision>2</cp:revision>
  <dcterms:created xsi:type="dcterms:W3CDTF">2006-08-16T00:00:00Z</dcterms:created>
  <dcterms:modified xsi:type="dcterms:W3CDTF">2019-10-25T05:03:50Z</dcterms:modified>
</cp:coreProperties>
</file>