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esktop\ppt-competitive-advantage-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dmin\Desktop\ppt-competitive-advantage-11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8" y="228600"/>
            <a:ext cx="8774112" cy="6476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Admin\Desktop\ppt-competitive-advantage-1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dmin\Desktop\ppt-competitive-advantage-13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121650" cy="6319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Admin\Desktop\ppt-competitive-advantage-1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763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dmin\Desktop\ppt-competitive-advantage-15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558213" cy="6548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Admin\Desktop\ppt-competitive-advantage-16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523288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Admin\Desktop\ppt-competitive-advantage-17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dmin\Desktop\ppt-competitive-advantage-1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5344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Admin\Desktop\ppt-competitive-advantage-17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868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Admin\Desktop\ppt-competitive-advantage-1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991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ppt-competitive-advantage-3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0013" y="228600"/>
            <a:ext cx="9015413" cy="6694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Admin\Desktop\ppt-competitive-advantage-19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001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Admin\Desktop\ppt-competitive-advantage-20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228600"/>
            <a:ext cx="856615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Admin\Desktop\ppt-competitive-advantage-20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10895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Admin\Desktop\ppt-competitive-advantage-21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8288"/>
            <a:ext cx="8610600" cy="6437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Admin\Desktop\ppt-competitive-advantage-2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153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:\Users\Admin\Desktop\ppt-competitive-advantage-23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610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Admin\Desktop\ppt-competitive-advantage-2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C:\Users\Admin\Desktop\ppt-competitive-advantage-25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10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Admin\Desktop\ppt-competitive-advantage-26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763000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dmin\Desktop\ppt-competitive-advantage-27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58200" cy="629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ppt-competitive-advantage-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86813" cy="6632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Admin\Desktop\ppt-competitive-advantage-2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C:\Users\Admin\Desktop\ppt-competitive-advantage-30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:\Users\Admin\Desktop\ppt-competitive-advantage-31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4" y="304800"/>
            <a:ext cx="8455025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Admin\Desktop\ppt-competitive-advantage-3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534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Admin\Desktop\ppt-competitive-advantage-5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5725"/>
            <a:ext cx="8915400" cy="6943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ppt-competitive-advantage-6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3388"/>
            <a:ext cx="8839200" cy="6424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Desktop\ppt-competitive-advantage-7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4582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ppt-competitive-advantage-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ppt-competitive-advantage-9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15399" cy="6735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dmin\Desktop\ppt-competitive-advantage-10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-23813"/>
            <a:ext cx="8686800" cy="6577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Preethi</dc:creator>
  <cp:lastModifiedBy>Admin</cp:lastModifiedBy>
  <cp:revision>1</cp:revision>
  <dcterms:created xsi:type="dcterms:W3CDTF">2006-08-16T00:00:00Z</dcterms:created>
  <dcterms:modified xsi:type="dcterms:W3CDTF">2018-10-23T06:00:14Z</dcterms:modified>
</cp:coreProperties>
</file>