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468" r:id="rId4"/>
    <p:sldId id="396" r:id="rId5"/>
    <p:sldId id="523" r:id="rId6"/>
    <p:sldId id="539" r:id="rId7"/>
    <p:sldId id="525" r:id="rId8"/>
    <p:sldId id="526" r:id="rId9"/>
    <p:sldId id="540" r:id="rId10"/>
    <p:sldId id="542" r:id="rId11"/>
    <p:sldId id="544" r:id="rId12"/>
    <p:sldId id="543" r:id="rId13"/>
    <p:sldId id="467" r:id="rId14"/>
    <p:sldId id="469" r:id="rId15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68" y="-3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04-Sep-19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04-Sep-19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04-Sep-19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165225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>for Data Science (6HC17)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04-Sep-19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Dr. Santhosh </a:t>
            </a:r>
            <a:r>
              <a:rPr lang="en-US" altLang="en-US" sz="24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Nallapu</a:t>
            </a:r>
            <a:endParaRPr lang="en-US" altLang="en-US" sz="2400" b="1" dirty="0" smtClean="0">
              <a:solidFill>
                <a:prstClr val="black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Validation Set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one out cross validation (LOOCV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k-fold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(CV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20469"/>
            <a:ext cx="34336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Cross-validation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866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762000"/>
            <a:ext cx="10363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Recapitulation:</a:t>
            </a:r>
          </a:p>
          <a:p>
            <a:endParaRPr lang="en-US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What is Resampling?</a:t>
            </a: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Some Common Resampling Techniques/Methods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Cross-validation and The Bootstrap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error versus Training error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Tahoma" pitchFamily="34" charset="0"/>
                <a:cs typeface="Tahoma" pitchFamily="34" charset="0"/>
              </a:rPr>
              <a:t>          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04-Sep-19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069848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Resampling?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Some Common Resampling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Techniques/Methods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Cross-validation and The Bootstrap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error versus Training error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850642"/>
            <a:ext cx="11125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is a computationally intensive statistical technique in which multiple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samples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drawn (generated) from the data sample or from the population inferred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(or estimates) of interest (e.g., the sample mean)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calculated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these new samples, and the resulting multiple calculated values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are then analyzed in order to investigate and estimate various properties (e.g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distribution, the error, the bias) of the statistics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784" y="381000"/>
            <a:ext cx="439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Resampling?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5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4917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Resampling</a:t>
            </a:r>
          </a:p>
          <a:p>
            <a:pPr algn="just"/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>
          <a:xfrm>
            <a:off x="381000" y="1143000"/>
            <a:ext cx="11125200" cy="4933542"/>
          </a:xfrm>
          <a:prstGeom prst="rect">
            <a:avLst/>
          </a:prstGeom>
        </p:spPr>
        <p:txBody>
          <a:bodyPr rIns="132080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methods are a key tool in modern statistics and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methods involve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Repeatedly drawing a sample from the training data.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Refitting the model of interest with each new sample.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Examining all of the refitted models and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obtain 	     additional information about that fitted model.</a:t>
            </a:r>
          </a:p>
        </p:txBody>
      </p:sp>
    </p:spTree>
    <p:extLst>
      <p:ext uri="{BB962C8B-B14F-4D97-AF65-F5344CB8AC3E}">
        <p14:creationId xmlns="" xmlns:p14="http://schemas.microsoft.com/office/powerpoint/2010/main" val="1395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33400"/>
            <a:ext cx="10972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is computationally very expensive but with the advent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computing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major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generally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estimate test error or to select the appropriate level of flexibility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several contexts, most commonly to provide a measure of accuracy of a parameter estimate or of a given statistical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022" y="381000"/>
            <a:ext cx="8955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Resampling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6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1" y="657285"/>
            <a:ext cx="1059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Cross-validation and the bootstrap are easy to implement and very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broadly applicable.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Model assessment: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process of evaluating a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model’s performance.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proper level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flexibility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3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70" y="1066800"/>
            <a:ext cx="1097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error that results from using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 to predict the response on 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observation,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that was not used in training the method.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error that results from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learning method to predict the response 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was used to train the method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error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often is quite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error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rate, and in particular the former can dramatically underestimate the later.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55534"/>
            <a:ext cx="6486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error versus Training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97884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8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0" y="564520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</a:pPr>
            <a:r>
              <a:rPr lang="en-US" sz="1100" smtClean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449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64520"/>
            <a:ext cx="9601200" cy="576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64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770" y="1074777"/>
            <a:ext cx="10972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estimation is concerned with establishing whether the results we have obtained on a particular experiment are representative of the truth or whether they are meaningless.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error estimation was performed using the classical parametric (and sometimes, non-parametric) tests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in II unit.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have emerged for error estimation, based on re-sampling methods, that have the advantage of not making distributional assumptions the way parametric tests do.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04800"/>
            <a:ext cx="3592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Estimation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51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8327</TotalTime>
  <Words>531</Words>
  <Application>Microsoft Office PowerPoint</Application>
  <PresentationFormat>Custom</PresentationFormat>
  <Paragraphs>86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Aspect</vt:lpstr>
      <vt:lpstr>Office Theme</vt:lpstr>
      <vt:lpstr>1_Office Theme</vt:lpstr>
      <vt:lpstr>     Statistical Computation Methods for Data Science (6HC17)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1267</cp:revision>
  <dcterms:created xsi:type="dcterms:W3CDTF">2017-03-04T05:36:36Z</dcterms:created>
  <dcterms:modified xsi:type="dcterms:W3CDTF">2019-09-04T06:09:17Z</dcterms:modified>
</cp:coreProperties>
</file>