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468" r:id="rId4"/>
    <p:sldId id="478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67" r:id="rId21"/>
    <p:sldId id="469" r:id="rId2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6" y="-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25-Sep-19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30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Unit – 4, Lecture - 1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00B0F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255095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399"/>
            <a:ext cx="10972800" cy="427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1058091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8600"/>
            <a:ext cx="39204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10530636" cy="352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" y="4094929"/>
            <a:ext cx="10306050" cy="261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115121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78265" y="4939605"/>
            <a:ext cx="70753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  = Cross-Validated prediction error</a:t>
            </a:r>
          </a:p>
          <a:p>
            <a:r>
              <a:rPr lang="en-US" sz="2800" dirty="0" smtClean="0"/>
              <a:t>AIC = </a:t>
            </a:r>
            <a:r>
              <a:rPr lang="en-US" sz="2800" dirty="0" err="1" smtClean="0"/>
              <a:t>Akaike</a:t>
            </a:r>
            <a:r>
              <a:rPr lang="en-US" sz="2800" dirty="0" smtClean="0"/>
              <a:t> Information Criterion</a:t>
            </a:r>
          </a:p>
          <a:p>
            <a:r>
              <a:rPr lang="en-US" sz="2800" dirty="0" smtClean="0"/>
              <a:t>BIC = Bayesian </a:t>
            </a:r>
            <a:r>
              <a:rPr lang="en-US" sz="2800" dirty="0" smtClean="0"/>
              <a:t>Information Criterion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295400"/>
            <a:ext cx="109128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1074969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1092023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670" y="5066477"/>
            <a:ext cx="10522530" cy="102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1999"/>
            <a:ext cx="10744200" cy="546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399"/>
            <a:ext cx="10972800" cy="57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Linear Model Selection and Regularization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Best Subset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Forward Stepwise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Backward Stepwise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Optimal Model Selection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25-Sep-19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52400"/>
            <a:ext cx="10363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 of the Lecture: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/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/>
              <a:t>Linear Model Selection and Regularization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Best Subset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Forward Stepwise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Backward Stepwise Selection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Optimal Model Selection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112519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1120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1112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0"/>
            <a:ext cx="10439400" cy="19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81000"/>
            <a:ext cx="27570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109461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11005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457200"/>
            <a:ext cx="10972801" cy="125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601" y="2057400"/>
            <a:ext cx="1096759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1081900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8369</TotalTime>
  <Words>115</Words>
  <Application>Microsoft Office PowerPoint</Application>
  <PresentationFormat>Custom</PresentationFormat>
  <Paragraphs>54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Aspect</vt:lpstr>
      <vt:lpstr>Office Theme</vt:lpstr>
      <vt:lpstr>1_Office Theme</vt:lpstr>
      <vt:lpstr>     Statistical Computation Methods for Data Science (6HC17)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1289</cp:revision>
  <dcterms:created xsi:type="dcterms:W3CDTF">2017-03-04T05:36:36Z</dcterms:created>
  <dcterms:modified xsi:type="dcterms:W3CDTF">2019-09-25T06:29:58Z</dcterms:modified>
</cp:coreProperties>
</file>